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5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509"/>
    <a:srgbClr val="05054B"/>
    <a:srgbClr val="CC9900"/>
    <a:srgbClr val="304A26"/>
    <a:srgbClr val="78AC66"/>
    <a:srgbClr val="339933"/>
    <a:srgbClr val="C4D0D2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10" autoAdjust="0"/>
    <p:restoredTop sz="94660"/>
  </p:normalViewPr>
  <p:slideViewPr>
    <p:cSldViewPr>
      <p:cViewPr>
        <p:scale>
          <a:sx n="100" d="100"/>
          <a:sy n="100" d="100"/>
        </p:scale>
        <p:origin x="1926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05B334-3C68-41BD-A757-FAA60B9D0FA3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2B9DEE-5454-4474-8396-1FE1ED5BA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B35BB5-D094-4A27-AA41-55A1C3A310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Molecule template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301DF2-1D5E-4A94-BC43-FC059E3F53D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29D60-6C4E-4C68-A3AC-F330D076819F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E054E-D898-4BC7-9793-2A58C4EB1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91C85-3344-401D-B90F-D67D190A6643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B7EEA-2C53-4573-82CE-7F4A6BE24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4A379-90C2-45B2-B8B9-6FC42800782D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5961D-908F-432B-AEDD-EE76E5D7D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81B6-4A82-41BB-ADD2-95AED51CA7E4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DCABD-84A7-431F-870C-0903B93619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6EA4A-F954-4684-9E17-8E98C6BF8C05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A8A70-6D85-4FBB-819A-573378BC9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8BD9C-25F7-4A8C-827C-7B5073E012E5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53828-06B7-4272-92A5-810FDE233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A492D-8A7A-43F1-870A-9B944801FC6D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CBF50-AF23-4014-B7FB-299F37B4A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B3302-FCF0-4720-8591-E5E81464D12A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8138B-2FDE-42E6-A1B8-7BBDCACC7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51C47-9985-43E2-9BC5-CEA461B819B6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6D3A7-F752-4E6A-8DE6-6DB811BC4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9A2E7-3B58-45E1-AA6B-694179EC0371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38405-8985-4622-AA8B-4D56DF3D0A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87D52-A74C-4F8D-909A-14BE1FA9F064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FC7B2-8924-4B06-A6D3-79936B543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2B8B01-E480-40E0-BFB1-1E6DF12BAA73}" type="datetimeFigureOut">
              <a:rPr lang="en-US"/>
              <a:pPr>
                <a:defRPr/>
              </a:pPr>
              <a:t>12/17/2008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CC87A4-A888-4617-A62A-671A6ABA8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audio" Target="../media/audio4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1" name="Sun 160"/>
          <p:cNvSpPr/>
          <p:nvPr/>
        </p:nvSpPr>
        <p:spPr>
          <a:xfrm>
            <a:off x="2819400" y="762000"/>
            <a:ext cx="1752600" cy="1752600"/>
          </a:xfrm>
          <a:prstGeom prst="sun">
            <a:avLst/>
          </a:prstGeom>
          <a:gradFill flip="none" rotWithShape="1">
            <a:gsLst>
              <a:gs pos="0">
                <a:srgbClr val="FFFF00"/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  <a:ln w="63500" cmpd="tri">
            <a:solidFill>
              <a:srgbClr val="FF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76213"/>
            <a:ext cx="7772400" cy="1500187"/>
          </a:xfrm>
        </p:spPr>
        <p:txBody>
          <a:bodyPr/>
          <a:lstStyle/>
          <a:p>
            <a:pPr algn="r" eaLnBrk="1" hangingPunct="1"/>
            <a:r>
              <a:rPr lang="en-US" smtClean="0">
                <a:solidFill>
                  <a:schemeClr val="accent2"/>
                </a:solidFill>
                <a:latin typeface="Kristen ITC" pitchFamily="66" charset="0"/>
              </a:rPr>
              <a:t>The Light Reaction</a:t>
            </a:r>
            <a:r>
              <a:rPr lang="en-US" smtClean="0">
                <a:solidFill>
                  <a:schemeClr val="bg1"/>
                </a:solidFill>
                <a:latin typeface="Kristen ITC" pitchFamily="66" charset="0"/>
              </a:rPr>
              <a:t>   </a:t>
            </a:r>
            <a:r>
              <a:rPr lang="en-US" sz="1400" smtClean="0">
                <a:solidFill>
                  <a:schemeClr val="bg1"/>
                </a:solidFill>
                <a:latin typeface="Kristen ITC" pitchFamily="66" charset="0"/>
              </a:rPr>
              <a:t>Created by Caitlynn Lied 2008</a:t>
            </a:r>
            <a:r>
              <a:rPr lang="en-US" smtClean="0">
                <a:solidFill>
                  <a:srgbClr val="4C7509"/>
                </a:solidFill>
                <a:latin typeface="Kristen ITC" pitchFamily="66" charset="0"/>
              </a:rPr>
              <a:t> </a:t>
            </a:r>
          </a:p>
        </p:txBody>
      </p:sp>
      <p:grpSp>
        <p:nvGrpSpPr>
          <p:cNvPr id="14342" name="Group 9"/>
          <p:cNvGrpSpPr>
            <a:grpSpLocks/>
          </p:cNvGrpSpPr>
          <p:nvPr/>
        </p:nvGrpSpPr>
        <p:grpSpPr bwMode="auto">
          <a:xfrm rot="-1829714">
            <a:off x="-1335088" y="-536575"/>
            <a:ext cx="5630863" cy="1981200"/>
            <a:chOff x="4495800" y="1447800"/>
            <a:chExt cx="4114800" cy="1447800"/>
          </a:xfrm>
        </p:grpSpPr>
        <p:grpSp>
          <p:nvGrpSpPr>
            <p:cNvPr id="14407" name="Group 104"/>
            <p:cNvGrpSpPr>
              <a:grpSpLocks/>
            </p:cNvGrpSpPr>
            <p:nvPr/>
          </p:nvGrpSpPr>
          <p:grpSpPr bwMode="auto">
            <a:xfrm>
              <a:off x="4495800" y="1447800"/>
              <a:ext cx="4114800" cy="685800"/>
              <a:chOff x="2590800" y="4038600"/>
              <a:chExt cx="4114800" cy="685800"/>
            </a:xfrm>
          </p:grpSpPr>
          <p:grpSp>
            <p:nvGrpSpPr>
              <p:cNvPr id="14483" name="Group 66"/>
              <p:cNvGrpSpPr>
                <a:grpSpLocks/>
              </p:cNvGrpSpPr>
              <p:nvPr/>
            </p:nvGrpSpPr>
            <p:grpSpPr bwMode="auto">
              <a:xfrm>
                <a:off x="2590800" y="4038600"/>
                <a:ext cx="2057400" cy="685800"/>
                <a:chOff x="5105400" y="3581400"/>
                <a:chExt cx="2057400" cy="685800"/>
              </a:xfrm>
            </p:grpSpPr>
            <p:grpSp>
              <p:nvGrpSpPr>
                <p:cNvPr id="14521" name="Group 21"/>
                <p:cNvGrpSpPr>
                  <a:grpSpLocks/>
                </p:cNvGrpSpPr>
                <p:nvPr/>
              </p:nvGrpSpPr>
              <p:grpSpPr bwMode="auto">
                <a:xfrm>
                  <a:off x="5105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58" name="Oval 18"/>
                  <p:cNvSpPr/>
                  <p:nvPr/>
                </p:nvSpPr>
                <p:spPr>
                  <a:xfrm>
                    <a:off x="5791008" y="2796805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9" name="Freeform 19"/>
                  <p:cNvSpPr/>
                  <p:nvPr/>
                </p:nvSpPr>
                <p:spPr>
                  <a:xfrm>
                    <a:off x="5791579" y="3022438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0" name="Freeform 20"/>
                  <p:cNvSpPr/>
                  <p:nvPr/>
                </p:nvSpPr>
                <p:spPr>
                  <a:xfrm flipH="1">
                    <a:off x="5943603" y="3023362"/>
                    <a:ext cx="6380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522" name="Group 22"/>
                <p:cNvGrpSpPr>
                  <a:grpSpLocks/>
                </p:cNvGrpSpPr>
                <p:nvPr/>
              </p:nvGrpSpPr>
              <p:grpSpPr bwMode="auto">
                <a:xfrm>
                  <a:off x="5562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55" name="Oval 23"/>
                  <p:cNvSpPr/>
                  <p:nvPr/>
                </p:nvSpPr>
                <p:spPr>
                  <a:xfrm>
                    <a:off x="5790004" y="2794866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6" name="Freeform 24"/>
                  <p:cNvSpPr/>
                  <p:nvPr/>
                </p:nvSpPr>
                <p:spPr>
                  <a:xfrm>
                    <a:off x="5785693" y="3020224"/>
                    <a:ext cx="62644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7" name="Freeform 25"/>
                  <p:cNvSpPr/>
                  <p:nvPr/>
                </p:nvSpPr>
                <p:spPr>
                  <a:xfrm flipH="1">
                    <a:off x="5938797" y="3020282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523" name="Group 26"/>
                <p:cNvGrpSpPr>
                  <a:grpSpLocks/>
                </p:cNvGrpSpPr>
                <p:nvPr/>
              </p:nvGrpSpPr>
              <p:grpSpPr bwMode="auto">
                <a:xfrm>
                  <a:off x="5334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52" name="Oval 27"/>
                  <p:cNvSpPr/>
                  <p:nvPr/>
                </p:nvSpPr>
                <p:spPr>
                  <a:xfrm>
                    <a:off x="5786507" y="2794060"/>
                    <a:ext cx="228536" cy="227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3" name="Freeform 28"/>
                  <p:cNvSpPr/>
                  <p:nvPr/>
                </p:nvSpPr>
                <p:spPr>
                  <a:xfrm>
                    <a:off x="5784785" y="3019597"/>
                    <a:ext cx="62644" cy="45475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4" name="Freeform 29"/>
                  <p:cNvSpPr/>
                  <p:nvPr/>
                </p:nvSpPr>
                <p:spPr>
                  <a:xfrm flipH="1">
                    <a:off x="5937514" y="301986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524" name="Group 30"/>
                <p:cNvGrpSpPr>
                  <a:grpSpLocks/>
                </p:cNvGrpSpPr>
                <p:nvPr/>
              </p:nvGrpSpPr>
              <p:grpSpPr bwMode="auto">
                <a:xfrm>
                  <a:off x="5791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49" name="Oval 148"/>
                  <p:cNvSpPr/>
                  <p:nvPr/>
                </p:nvSpPr>
                <p:spPr>
                  <a:xfrm>
                    <a:off x="5790288" y="2794690"/>
                    <a:ext cx="22737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0" name="Freeform 149"/>
                  <p:cNvSpPr/>
                  <p:nvPr/>
                </p:nvSpPr>
                <p:spPr>
                  <a:xfrm>
                    <a:off x="5789895" y="3022697"/>
                    <a:ext cx="62644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51" name="Freeform 150"/>
                  <p:cNvSpPr/>
                  <p:nvPr/>
                </p:nvSpPr>
                <p:spPr>
                  <a:xfrm flipH="1">
                    <a:off x="5940625" y="3022952"/>
                    <a:ext cx="63805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525" name="Group 34"/>
                <p:cNvGrpSpPr>
                  <a:grpSpLocks/>
                </p:cNvGrpSpPr>
                <p:nvPr/>
              </p:nvGrpSpPr>
              <p:grpSpPr bwMode="auto">
                <a:xfrm>
                  <a:off x="60198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46" name="Oval 145"/>
                  <p:cNvSpPr/>
                  <p:nvPr/>
                </p:nvSpPr>
                <p:spPr>
                  <a:xfrm>
                    <a:off x="5785808" y="2803866"/>
                    <a:ext cx="23549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7" name="Freeform 146"/>
                  <p:cNvSpPr/>
                  <p:nvPr/>
                </p:nvSpPr>
                <p:spPr>
                  <a:xfrm>
                    <a:off x="5787405" y="3029991"/>
                    <a:ext cx="64964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" name="Freeform 147"/>
                  <p:cNvSpPr/>
                  <p:nvPr/>
                </p:nvSpPr>
                <p:spPr>
                  <a:xfrm flipH="1">
                    <a:off x="5942098" y="3029638"/>
                    <a:ext cx="6496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526" name="Group 38"/>
                <p:cNvGrpSpPr>
                  <a:grpSpLocks/>
                </p:cNvGrpSpPr>
                <p:nvPr/>
              </p:nvGrpSpPr>
              <p:grpSpPr bwMode="auto">
                <a:xfrm>
                  <a:off x="6248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43" name="Oval 142"/>
                  <p:cNvSpPr/>
                  <p:nvPr/>
                </p:nvSpPr>
                <p:spPr>
                  <a:xfrm>
                    <a:off x="5791024" y="2796809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4" name="Freeform 143"/>
                  <p:cNvSpPr/>
                  <p:nvPr/>
                </p:nvSpPr>
                <p:spPr>
                  <a:xfrm>
                    <a:off x="5790829" y="3026031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5" name="Freeform 144"/>
                  <p:cNvSpPr/>
                  <p:nvPr/>
                </p:nvSpPr>
                <p:spPr>
                  <a:xfrm flipH="1">
                    <a:off x="5943620" y="3023367"/>
                    <a:ext cx="6380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527" name="Group 42"/>
                <p:cNvGrpSpPr>
                  <a:grpSpLocks/>
                </p:cNvGrpSpPr>
                <p:nvPr/>
              </p:nvGrpSpPr>
              <p:grpSpPr bwMode="auto">
                <a:xfrm>
                  <a:off x="6477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40" name="Oval 43"/>
                  <p:cNvSpPr/>
                  <p:nvPr/>
                </p:nvSpPr>
                <p:spPr>
                  <a:xfrm>
                    <a:off x="5793817" y="2797105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1" name="Freeform 44"/>
                  <p:cNvSpPr/>
                  <p:nvPr/>
                </p:nvSpPr>
                <p:spPr>
                  <a:xfrm>
                    <a:off x="5792621" y="3025738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2" name="Freeform 45"/>
                  <p:cNvSpPr/>
                  <p:nvPr/>
                </p:nvSpPr>
                <p:spPr>
                  <a:xfrm flipH="1">
                    <a:off x="5943529" y="3023405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528" name="Group 46"/>
                <p:cNvGrpSpPr>
                  <a:grpSpLocks/>
                </p:cNvGrpSpPr>
                <p:nvPr/>
              </p:nvGrpSpPr>
              <p:grpSpPr bwMode="auto">
                <a:xfrm>
                  <a:off x="6705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37" name="Oval 47"/>
                  <p:cNvSpPr/>
                  <p:nvPr/>
                </p:nvSpPr>
                <p:spPr>
                  <a:xfrm>
                    <a:off x="5797098" y="2798696"/>
                    <a:ext cx="22737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8" name="Freeform 48"/>
                  <p:cNvSpPr/>
                  <p:nvPr/>
                </p:nvSpPr>
                <p:spPr>
                  <a:xfrm>
                    <a:off x="5792530" y="3026937"/>
                    <a:ext cx="62644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" name="Freeform 49"/>
                  <p:cNvSpPr/>
                  <p:nvPr/>
                </p:nvSpPr>
                <p:spPr>
                  <a:xfrm flipH="1">
                    <a:off x="5946436" y="3026369"/>
                    <a:ext cx="63805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529" name="Group 50"/>
                <p:cNvGrpSpPr>
                  <a:grpSpLocks/>
                </p:cNvGrpSpPr>
                <p:nvPr/>
              </p:nvGrpSpPr>
              <p:grpSpPr bwMode="auto">
                <a:xfrm>
                  <a:off x="6934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34" name="Oval 133"/>
                  <p:cNvSpPr/>
                  <p:nvPr/>
                </p:nvSpPr>
                <p:spPr>
                  <a:xfrm>
                    <a:off x="5789636" y="2795988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5" name="Freeform 134"/>
                  <p:cNvSpPr/>
                  <p:nvPr/>
                </p:nvSpPr>
                <p:spPr>
                  <a:xfrm>
                    <a:off x="5790323" y="3024290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" name="Freeform 135"/>
                  <p:cNvSpPr/>
                  <p:nvPr/>
                </p:nvSpPr>
                <p:spPr>
                  <a:xfrm flipH="1">
                    <a:off x="5941427" y="3023170"/>
                    <a:ext cx="62644" cy="457079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4484" name="Group 67"/>
              <p:cNvGrpSpPr>
                <a:grpSpLocks/>
              </p:cNvGrpSpPr>
              <p:nvPr/>
            </p:nvGrpSpPr>
            <p:grpSpPr bwMode="auto">
              <a:xfrm>
                <a:off x="4648200" y="4038600"/>
                <a:ext cx="2057400" cy="685800"/>
                <a:chOff x="5105400" y="3581400"/>
                <a:chExt cx="2057400" cy="685800"/>
              </a:xfrm>
            </p:grpSpPr>
            <p:grpSp>
              <p:nvGrpSpPr>
                <p:cNvPr id="14485" name="Group 21"/>
                <p:cNvGrpSpPr>
                  <a:grpSpLocks/>
                </p:cNvGrpSpPr>
                <p:nvPr/>
              </p:nvGrpSpPr>
              <p:grpSpPr bwMode="auto">
                <a:xfrm>
                  <a:off x="5105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22" name="Oval 121"/>
                  <p:cNvSpPr/>
                  <p:nvPr/>
                </p:nvSpPr>
                <p:spPr>
                  <a:xfrm>
                    <a:off x="5796247" y="2801226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3" name="Freeform 122"/>
                  <p:cNvSpPr/>
                  <p:nvPr/>
                </p:nvSpPr>
                <p:spPr>
                  <a:xfrm>
                    <a:off x="5797818" y="3027448"/>
                    <a:ext cx="62644" cy="457079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4" name="Freeform 123"/>
                  <p:cNvSpPr/>
                  <p:nvPr/>
                </p:nvSpPr>
                <p:spPr>
                  <a:xfrm flipH="1">
                    <a:off x="5950608" y="3027105"/>
                    <a:ext cx="63805" cy="4512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86" name="Group 22"/>
                <p:cNvGrpSpPr>
                  <a:grpSpLocks/>
                </p:cNvGrpSpPr>
                <p:nvPr/>
              </p:nvGrpSpPr>
              <p:grpSpPr bwMode="auto">
                <a:xfrm>
                  <a:off x="5562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19" name="Oval 118"/>
                  <p:cNvSpPr/>
                  <p:nvPr/>
                </p:nvSpPr>
                <p:spPr>
                  <a:xfrm>
                    <a:off x="5793833" y="279711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0" name="Freeform 119"/>
                  <p:cNvSpPr/>
                  <p:nvPr/>
                </p:nvSpPr>
                <p:spPr>
                  <a:xfrm>
                    <a:off x="5795011" y="3026706"/>
                    <a:ext cx="6148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1" name="Freeform 120"/>
                  <p:cNvSpPr/>
                  <p:nvPr/>
                </p:nvSpPr>
                <p:spPr>
                  <a:xfrm flipH="1">
                    <a:off x="5945839" y="3024667"/>
                    <a:ext cx="63805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87" name="Group 26"/>
                <p:cNvGrpSpPr>
                  <a:grpSpLocks/>
                </p:cNvGrpSpPr>
                <p:nvPr/>
              </p:nvGrpSpPr>
              <p:grpSpPr bwMode="auto">
                <a:xfrm>
                  <a:off x="5334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16" name="Oval 115"/>
                  <p:cNvSpPr/>
                  <p:nvPr/>
                </p:nvSpPr>
                <p:spPr>
                  <a:xfrm>
                    <a:off x="5792202" y="2796814"/>
                    <a:ext cx="22621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7" name="Freeform 116"/>
                  <p:cNvSpPr/>
                  <p:nvPr/>
                </p:nvSpPr>
                <p:spPr>
                  <a:xfrm>
                    <a:off x="5795103" y="3025507"/>
                    <a:ext cx="61484" cy="457079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8" name="Freeform 117"/>
                  <p:cNvSpPr/>
                  <p:nvPr/>
                </p:nvSpPr>
                <p:spPr>
                  <a:xfrm flipH="1">
                    <a:off x="5943636" y="3023371"/>
                    <a:ext cx="63805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88" name="Group 30"/>
                <p:cNvGrpSpPr>
                  <a:grpSpLocks/>
                </p:cNvGrpSpPr>
                <p:nvPr/>
              </p:nvGrpSpPr>
              <p:grpSpPr bwMode="auto">
                <a:xfrm>
                  <a:off x="5791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13" name="Oval 112"/>
                  <p:cNvSpPr/>
                  <p:nvPr/>
                </p:nvSpPr>
                <p:spPr>
                  <a:xfrm>
                    <a:off x="5797115" y="2798700"/>
                    <a:ext cx="22737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4" name="Freeform 113"/>
                  <p:cNvSpPr/>
                  <p:nvPr/>
                </p:nvSpPr>
                <p:spPr>
                  <a:xfrm>
                    <a:off x="5797428" y="3027216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5" name="Freeform 114"/>
                  <p:cNvSpPr/>
                  <p:nvPr/>
                </p:nvSpPr>
                <p:spPr>
                  <a:xfrm flipH="1">
                    <a:off x="5949299" y="3023669"/>
                    <a:ext cx="62644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89" name="Group 34"/>
                <p:cNvGrpSpPr>
                  <a:grpSpLocks/>
                </p:cNvGrpSpPr>
                <p:nvPr/>
              </p:nvGrpSpPr>
              <p:grpSpPr bwMode="auto">
                <a:xfrm>
                  <a:off x="60198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10" name="Oval 109"/>
                  <p:cNvSpPr/>
                  <p:nvPr/>
                </p:nvSpPr>
                <p:spPr>
                  <a:xfrm>
                    <a:off x="5793198" y="2805816"/>
                    <a:ext cx="22737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1" name="Freeform 110"/>
                  <p:cNvSpPr/>
                  <p:nvPr/>
                </p:nvSpPr>
                <p:spPr>
                  <a:xfrm>
                    <a:off x="5793805" y="3034412"/>
                    <a:ext cx="62644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12" name="Freeform 111"/>
                  <p:cNvSpPr/>
                  <p:nvPr/>
                </p:nvSpPr>
                <p:spPr>
                  <a:xfrm flipH="1">
                    <a:off x="5947006" y="3032176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90" name="Group 38"/>
                <p:cNvGrpSpPr>
                  <a:grpSpLocks/>
                </p:cNvGrpSpPr>
                <p:nvPr/>
              </p:nvGrpSpPr>
              <p:grpSpPr bwMode="auto">
                <a:xfrm>
                  <a:off x="6248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07" name="Oval 86"/>
                  <p:cNvSpPr/>
                  <p:nvPr/>
                </p:nvSpPr>
                <p:spPr>
                  <a:xfrm>
                    <a:off x="5789911" y="2802875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8" name="Freeform 87"/>
                  <p:cNvSpPr/>
                  <p:nvPr/>
                </p:nvSpPr>
                <p:spPr>
                  <a:xfrm>
                    <a:off x="5787422" y="3031998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9" name="Freeform 88"/>
                  <p:cNvSpPr/>
                  <p:nvPr/>
                </p:nvSpPr>
                <p:spPr>
                  <a:xfrm flipH="1">
                    <a:off x="5943211" y="3029940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91" name="Group 42"/>
                <p:cNvGrpSpPr>
                  <a:grpSpLocks/>
                </p:cNvGrpSpPr>
                <p:nvPr/>
              </p:nvGrpSpPr>
              <p:grpSpPr bwMode="auto">
                <a:xfrm>
                  <a:off x="6477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04" name="Oval 83"/>
                  <p:cNvSpPr/>
                  <p:nvPr/>
                </p:nvSpPr>
                <p:spPr>
                  <a:xfrm>
                    <a:off x="5790114" y="2802993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5" name="Freeform 84"/>
                  <p:cNvSpPr/>
                  <p:nvPr/>
                </p:nvSpPr>
                <p:spPr>
                  <a:xfrm>
                    <a:off x="5791329" y="3034391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6" name="Freeform 85"/>
                  <p:cNvSpPr/>
                  <p:nvPr/>
                </p:nvSpPr>
                <p:spPr>
                  <a:xfrm flipH="1">
                    <a:off x="5943120" y="3031139"/>
                    <a:ext cx="63805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92" name="Group 46"/>
                <p:cNvGrpSpPr>
                  <a:grpSpLocks/>
                </p:cNvGrpSpPr>
                <p:nvPr/>
              </p:nvGrpSpPr>
              <p:grpSpPr bwMode="auto">
                <a:xfrm>
                  <a:off x="6705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01" name="Oval 80"/>
                  <p:cNvSpPr/>
                  <p:nvPr/>
                </p:nvSpPr>
                <p:spPr>
                  <a:xfrm>
                    <a:off x="5791317" y="28037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2" name="Freeform 81"/>
                  <p:cNvSpPr/>
                  <p:nvPr/>
                </p:nvSpPr>
                <p:spPr>
                  <a:xfrm>
                    <a:off x="5793709" y="303309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3" name="Freeform 82"/>
                  <p:cNvSpPr/>
                  <p:nvPr/>
                </p:nvSpPr>
                <p:spPr>
                  <a:xfrm flipH="1">
                    <a:off x="5943028" y="3031177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93" name="Group 50"/>
                <p:cNvGrpSpPr>
                  <a:grpSpLocks/>
                </p:cNvGrpSpPr>
                <p:nvPr/>
              </p:nvGrpSpPr>
              <p:grpSpPr bwMode="auto">
                <a:xfrm>
                  <a:off x="6934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98" name="Oval 97"/>
                  <p:cNvSpPr/>
                  <p:nvPr/>
                </p:nvSpPr>
                <p:spPr>
                  <a:xfrm>
                    <a:off x="5787093" y="2801875"/>
                    <a:ext cx="22621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9" name="Freeform 78"/>
                  <p:cNvSpPr/>
                  <p:nvPr/>
                </p:nvSpPr>
                <p:spPr>
                  <a:xfrm>
                    <a:off x="5787406" y="3030391"/>
                    <a:ext cx="6148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0" name="Freeform 79"/>
                  <p:cNvSpPr/>
                  <p:nvPr/>
                </p:nvSpPr>
                <p:spPr>
                  <a:xfrm flipH="1">
                    <a:off x="5940527" y="3029610"/>
                    <a:ext cx="63804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  <p:grpSp>
          <p:nvGrpSpPr>
            <p:cNvPr id="14408" name="Group 110"/>
            <p:cNvGrpSpPr>
              <a:grpSpLocks/>
            </p:cNvGrpSpPr>
            <p:nvPr/>
          </p:nvGrpSpPr>
          <p:grpSpPr bwMode="auto">
            <a:xfrm flipV="1">
              <a:off x="4495800" y="2209800"/>
              <a:ext cx="4114800" cy="685800"/>
              <a:chOff x="2590800" y="4038600"/>
              <a:chExt cx="4114800" cy="685800"/>
            </a:xfrm>
          </p:grpSpPr>
          <p:grpSp>
            <p:nvGrpSpPr>
              <p:cNvPr id="14409" name="Group 66"/>
              <p:cNvGrpSpPr>
                <a:grpSpLocks/>
              </p:cNvGrpSpPr>
              <p:nvPr/>
            </p:nvGrpSpPr>
            <p:grpSpPr bwMode="auto">
              <a:xfrm>
                <a:off x="2590800" y="4038600"/>
                <a:ext cx="2057400" cy="685800"/>
                <a:chOff x="5105400" y="3581400"/>
                <a:chExt cx="2057400" cy="685800"/>
              </a:xfrm>
            </p:grpSpPr>
            <p:grpSp>
              <p:nvGrpSpPr>
                <p:cNvPr id="14447" name="Group 21"/>
                <p:cNvGrpSpPr>
                  <a:grpSpLocks/>
                </p:cNvGrpSpPr>
                <p:nvPr/>
              </p:nvGrpSpPr>
              <p:grpSpPr bwMode="auto">
                <a:xfrm>
                  <a:off x="5105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84" name="Oval 18"/>
                  <p:cNvSpPr/>
                  <p:nvPr/>
                </p:nvSpPr>
                <p:spPr>
                  <a:xfrm>
                    <a:off x="5786081" y="2838995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5" name="Freeform 19"/>
                  <p:cNvSpPr/>
                  <p:nvPr/>
                </p:nvSpPr>
                <p:spPr>
                  <a:xfrm>
                    <a:off x="5786830" y="3068655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6" name="Freeform 20"/>
                  <p:cNvSpPr/>
                  <p:nvPr/>
                </p:nvSpPr>
                <p:spPr>
                  <a:xfrm flipH="1">
                    <a:off x="5937382" y="3066972"/>
                    <a:ext cx="63804" cy="45475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48" name="Group 22"/>
                <p:cNvGrpSpPr>
                  <a:grpSpLocks/>
                </p:cNvGrpSpPr>
                <p:nvPr/>
              </p:nvGrpSpPr>
              <p:grpSpPr bwMode="auto">
                <a:xfrm>
                  <a:off x="5562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81" name="Oval 80"/>
                  <p:cNvSpPr/>
                  <p:nvPr/>
                </p:nvSpPr>
                <p:spPr>
                  <a:xfrm>
                    <a:off x="5782194" y="2841193"/>
                    <a:ext cx="228536" cy="227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2" name="Freeform 81"/>
                  <p:cNvSpPr/>
                  <p:nvPr/>
                </p:nvSpPr>
                <p:spPr>
                  <a:xfrm>
                    <a:off x="5783943" y="3070264"/>
                    <a:ext cx="62644" cy="455917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3" name="Freeform 82"/>
                  <p:cNvSpPr/>
                  <p:nvPr/>
                </p:nvSpPr>
                <p:spPr>
                  <a:xfrm flipH="1">
                    <a:off x="5932282" y="3067813"/>
                    <a:ext cx="6264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49" name="Group 26"/>
                <p:cNvGrpSpPr>
                  <a:grpSpLocks/>
                </p:cNvGrpSpPr>
                <p:nvPr/>
              </p:nvGrpSpPr>
              <p:grpSpPr bwMode="auto">
                <a:xfrm>
                  <a:off x="5334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78" name="Oval 77"/>
                  <p:cNvSpPr/>
                  <p:nvPr/>
                </p:nvSpPr>
                <p:spPr>
                  <a:xfrm>
                    <a:off x="5781287" y="284182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9" name="Freeform 78"/>
                  <p:cNvSpPr/>
                  <p:nvPr/>
                </p:nvSpPr>
                <p:spPr>
                  <a:xfrm>
                    <a:off x="5781624" y="3073068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0" name="Freeform 79"/>
                  <p:cNvSpPr/>
                  <p:nvPr/>
                </p:nvSpPr>
                <p:spPr>
                  <a:xfrm flipH="1">
                    <a:off x="5931588" y="3069226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50" name="Group 30"/>
                <p:cNvGrpSpPr>
                  <a:grpSpLocks/>
                </p:cNvGrpSpPr>
                <p:nvPr/>
              </p:nvGrpSpPr>
              <p:grpSpPr bwMode="auto">
                <a:xfrm>
                  <a:off x="5791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75" name="Oval 74"/>
                  <p:cNvSpPr/>
                  <p:nvPr/>
                </p:nvSpPr>
                <p:spPr>
                  <a:xfrm>
                    <a:off x="5784692" y="2839817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6" name="Freeform 75"/>
                  <p:cNvSpPr/>
                  <p:nvPr/>
                </p:nvSpPr>
                <p:spPr>
                  <a:xfrm>
                    <a:off x="5783381" y="3066558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7" name="Freeform 76"/>
                  <p:cNvSpPr/>
                  <p:nvPr/>
                </p:nvSpPr>
                <p:spPr>
                  <a:xfrm flipH="1">
                    <a:off x="5936581" y="3067633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51" name="Group 34"/>
                <p:cNvGrpSpPr>
                  <a:grpSpLocks/>
                </p:cNvGrpSpPr>
                <p:nvPr/>
              </p:nvGrpSpPr>
              <p:grpSpPr bwMode="auto">
                <a:xfrm>
                  <a:off x="60198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72" name="Oval 71"/>
                  <p:cNvSpPr/>
                  <p:nvPr/>
                </p:nvSpPr>
                <p:spPr>
                  <a:xfrm>
                    <a:off x="5781961" y="2831640"/>
                    <a:ext cx="2343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3" name="Freeform 72"/>
                  <p:cNvSpPr/>
                  <p:nvPr/>
                </p:nvSpPr>
                <p:spPr>
                  <a:xfrm>
                    <a:off x="5779025" y="3059772"/>
                    <a:ext cx="6728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4" name="Freeform 73"/>
                  <p:cNvSpPr/>
                  <p:nvPr/>
                </p:nvSpPr>
                <p:spPr>
                  <a:xfrm flipH="1">
                    <a:off x="5936680" y="3060162"/>
                    <a:ext cx="6612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52" name="Group 38"/>
                <p:cNvGrpSpPr>
                  <a:grpSpLocks/>
                </p:cNvGrpSpPr>
                <p:nvPr/>
              </p:nvGrpSpPr>
              <p:grpSpPr bwMode="auto">
                <a:xfrm>
                  <a:off x="6248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69" name="Oval 68"/>
                  <p:cNvSpPr/>
                  <p:nvPr/>
                </p:nvSpPr>
                <p:spPr>
                  <a:xfrm>
                    <a:off x="5786098" y="283899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0" name="Freeform 40"/>
                  <p:cNvSpPr/>
                  <p:nvPr/>
                </p:nvSpPr>
                <p:spPr>
                  <a:xfrm>
                    <a:off x="5784492" y="3064652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1" name="Freeform 41"/>
                  <p:cNvSpPr/>
                  <p:nvPr/>
                </p:nvSpPr>
                <p:spPr>
                  <a:xfrm flipH="1">
                    <a:off x="5937399" y="3066967"/>
                    <a:ext cx="63804" cy="45475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53" name="Group 42"/>
                <p:cNvGrpSpPr>
                  <a:grpSpLocks/>
                </p:cNvGrpSpPr>
                <p:nvPr/>
              </p:nvGrpSpPr>
              <p:grpSpPr bwMode="auto">
                <a:xfrm>
                  <a:off x="6477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66" name="Oval 43"/>
                  <p:cNvSpPr/>
                  <p:nvPr/>
                </p:nvSpPr>
                <p:spPr>
                  <a:xfrm>
                    <a:off x="5789006" y="2837186"/>
                    <a:ext cx="228535" cy="227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7" name="Freeform 44"/>
                  <p:cNvSpPr/>
                  <p:nvPr/>
                </p:nvSpPr>
                <p:spPr>
                  <a:xfrm>
                    <a:off x="5786284" y="3064944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8" name="Freeform 45"/>
                  <p:cNvSpPr/>
                  <p:nvPr/>
                </p:nvSpPr>
                <p:spPr>
                  <a:xfrm flipH="1">
                    <a:off x="5937897" y="3066769"/>
                    <a:ext cx="6380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54" name="Group 46"/>
                <p:cNvGrpSpPr>
                  <a:grpSpLocks/>
                </p:cNvGrpSpPr>
                <p:nvPr/>
              </p:nvGrpSpPr>
              <p:grpSpPr bwMode="auto">
                <a:xfrm>
                  <a:off x="6705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63" name="Oval 47"/>
                  <p:cNvSpPr/>
                  <p:nvPr/>
                </p:nvSpPr>
                <p:spPr>
                  <a:xfrm>
                    <a:off x="5790503" y="2836399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4" name="Freeform 48"/>
                  <p:cNvSpPr/>
                  <p:nvPr/>
                </p:nvSpPr>
                <p:spPr>
                  <a:xfrm>
                    <a:off x="5786193" y="3064906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5" name="Freeform 64"/>
                  <p:cNvSpPr/>
                  <p:nvPr/>
                </p:nvSpPr>
                <p:spPr>
                  <a:xfrm flipH="1">
                    <a:off x="5937806" y="3065571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55" name="Group 58"/>
                <p:cNvGrpSpPr>
                  <a:grpSpLocks/>
                </p:cNvGrpSpPr>
                <p:nvPr/>
              </p:nvGrpSpPr>
              <p:grpSpPr bwMode="auto">
                <a:xfrm>
                  <a:off x="6934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60" name="Oval 59"/>
                  <p:cNvSpPr/>
                  <p:nvPr/>
                </p:nvSpPr>
                <p:spPr>
                  <a:xfrm>
                    <a:off x="5784708" y="2839812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1" name="Freeform 60"/>
                  <p:cNvSpPr/>
                  <p:nvPr/>
                </p:nvSpPr>
                <p:spPr>
                  <a:xfrm>
                    <a:off x="5783397" y="3066553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62" name="Freeform 61"/>
                  <p:cNvSpPr/>
                  <p:nvPr/>
                </p:nvSpPr>
                <p:spPr>
                  <a:xfrm flipH="1">
                    <a:off x="5936598" y="306762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4410" name="Group 67"/>
              <p:cNvGrpSpPr>
                <a:grpSpLocks/>
              </p:cNvGrpSpPr>
              <p:nvPr/>
            </p:nvGrpSpPr>
            <p:grpSpPr bwMode="auto">
              <a:xfrm>
                <a:off x="4648200" y="4038600"/>
                <a:ext cx="2057400" cy="685800"/>
                <a:chOff x="5105400" y="3581400"/>
                <a:chExt cx="2057400" cy="685800"/>
              </a:xfrm>
            </p:grpSpPr>
            <p:grpSp>
              <p:nvGrpSpPr>
                <p:cNvPr id="14411" name="Group 21"/>
                <p:cNvGrpSpPr>
                  <a:grpSpLocks/>
                </p:cNvGrpSpPr>
                <p:nvPr/>
              </p:nvGrpSpPr>
              <p:grpSpPr bwMode="auto">
                <a:xfrm>
                  <a:off x="5105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48" name="Oval 47"/>
                  <p:cNvSpPr/>
                  <p:nvPr/>
                </p:nvSpPr>
                <p:spPr>
                  <a:xfrm>
                    <a:off x="5794442" y="2842159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9" name="Freeform 48"/>
                  <p:cNvSpPr/>
                  <p:nvPr/>
                </p:nvSpPr>
                <p:spPr>
                  <a:xfrm>
                    <a:off x="5795013" y="3069231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0" name="Freeform 49"/>
                  <p:cNvSpPr/>
                  <p:nvPr/>
                </p:nvSpPr>
                <p:spPr>
                  <a:xfrm flipH="1">
                    <a:off x="5945037" y="3070645"/>
                    <a:ext cx="63805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12" name="Group 22"/>
                <p:cNvGrpSpPr>
                  <a:grpSpLocks/>
                </p:cNvGrpSpPr>
                <p:nvPr/>
              </p:nvGrpSpPr>
              <p:grpSpPr bwMode="auto">
                <a:xfrm>
                  <a:off x="5562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45" name="Oval 44"/>
                  <p:cNvSpPr/>
                  <p:nvPr/>
                </p:nvSpPr>
                <p:spPr>
                  <a:xfrm>
                    <a:off x="5789145" y="2846534"/>
                    <a:ext cx="228536" cy="227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6" name="Freeform 45"/>
                  <p:cNvSpPr/>
                  <p:nvPr/>
                </p:nvSpPr>
                <p:spPr>
                  <a:xfrm>
                    <a:off x="5790538" y="3070429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7" name="Freeform 46"/>
                  <p:cNvSpPr/>
                  <p:nvPr/>
                </p:nvSpPr>
                <p:spPr>
                  <a:xfrm flipH="1">
                    <a:off x="5942151" y="3071094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13" name="Group 26"/>
                <p:cNvGrpSpPr>
                  <a:grpSpLocks/>
                </p:cNvGrpSpPr>
                <p:nvPr/>
              </p:nvGrpSpPr>
              <p:grpSpPr bwMode="auto">
                <a:xfrm>
                  <a:off x="5334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42" name="Oval 41"/>
                  <p:cNvSpPr/>
                  <p:nvPr/>
                </p:nvSpPr>
                <p:spPr>
                  <a:xfrm>
                    <a:off x="5789647" y="2844984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3" name="Freeform 42"/>
                  <p:cNvSpPr/>
                  <p:nvPr/>
                </p:nvSpPr>
                <p:spPr>
                  <a:xfrm>
                    <a:off x="5788335" y="3071725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4" name="Freeform 43"/>
                  <p:cNvSpPr/>
                  <p:nvPr/>
                </p:nvSpPr>
                <p:spPr>
                  <a:xfrm flipH="1">
                    <a:off x="5942242" y="3072292"/>
                    <a:ext cx="6380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14" name="Group 30"/>
                <p:cNvGrpSpPr>
                  <a:grpSpLocks/>
                </p:cNvGrpSpPr>
                <p:nvPr/>
              </p:nvGrpSpPr>
              <p:grpSpPr bwMode="auto">
                <a:xfrm>
                  <a:off x="5791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39" name="Oval 38"/>
                  <p:cNvSpPr/>
                  <p:nvPr/>
                </p:nvSpPr>
                <p:spPr>
                  <a:xfrm>
                    <a:off x="5790759" y="2844239"/>
                    <a:ext cx="228536" cy="227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0" name="Freeform 39"/>
                  <p:cNvSpPr/>
                  <p:nvPr/>
                </p:nvSpPr>
                <p:spPr>
                  <a:xfrm>
                    <a:off x="5791741" y="3069722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1" name="Freeform 40"/>
                  <p:cNvSpPr/>
                  <p:nvPr/>
                </p:nvSpPr>
                <p:spPr>
                  <a:xfrm flipH="1">
                    <a:off x="5943434" y="3070682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15" name="Group 34"/>
                <p:cNvGrpSpPr>
                  <a:grpSpLocks/>
                </p:cNvGrpSpPr>
                <p:nvPr/>
              </p:nvGrpSpPr>
              <p:grpSpPr bwMode="auto">
                <a:xfrm>
                  <a:off x="60198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36" name="Oval 35"/>
                  <p:cNvSpPr/>
                  <p:nvPr/>
                </p:nvSpPr>
                <p:spPr>
                  <a:xfrm>
                    <a:off x="5790723" y="2836276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7" name="Freeform 36"/>
                  <p:cNvSpPr/>
                  <p:nvPr/>
                </p:nvSpPr>
                <p:spPr>
                  <a:xfrm>
                    <a:off x="5787707" y="3064114"/>
                    <a:ext cx="62644" cy="457079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8" name="Freeform 37"/>
                  <p:cNvSpPr/>
                  <p:nvPr/>
                </p:nvSpPr>
                <p:spPr>
                  <a:xfrm flipH="1">
                    <a:off x="5941613" y="3064681"/>
                    <a:ext cx="63804" cy="457079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16" name="Group 38"/>
                <p:cNvGrpSpPr>
                  <a:grpSpLocks/>
                </p:cNvGrpSpPr>
                <p:nvPr/>
              </p:nvGrpSpPr>
              <p:grpSpPr bwMode="auto">
                <a:xfrm>
                  <a:off x="6248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5785223" y="2840770"/>
                    <a:ext cx="228535" cy="227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4" name="Freeform 33"/>
                  <p:cNvSpPr/>
                  <p:nvPr/>
                </p:nvSpPr>
                <p:spPr>
                  <a:xfrm>
                    <a:off x="5786615" y="3064664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5" name="Freeform 34"/>
                  <p:cNvSpPr/>
                  <p:nvPr/>
                </p:nvSpPr>
                <p:spPr>
                  <a:xfrm flipH="1">
                    <a:off x="5937523" y="3066997"/>
                    <a:ext cx="6380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17" name="Group 42"/>
                <p:cNvGrpSpPr>
                  <a:grpSpLocks/>
                </p:cNvGrpSpPr>
                <p:nvPr/>
              </p:nvGrpSpPr>
              <p:grpSpPr bwMode="auto">
                <a:xfrm>
                  <a:off x="6477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30" name="Oval 29"/>
                  <p:cNvSpPr/>
                  <p:nvPr/>
                </p:nvSpPr>
                <p:spPr>
                  <a:xfrm>
                    <a:off x="5786131" y="2838983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1" name="Freeform 30"/>
                  <p:cNvSpPr/>
                  <p:nvPr/>
                </p:nvSpPr>
                <p:spPr>
                  <a:xfrm>
                    <a:off x="5788818" y="3063369"/>
                    <a:ext cx="6264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2" name="Freeform 31"/>
                  <p:cNvSpPr/>
                  <p:nvPr/>
                </p:nvSpPr>
                <p:spPr>
                  <a:xfrm flipH="1">
                    <a:off x="5938021" y="3067960"/>
                    <a:ext cx="63804" cy="45475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18" name="Group 46"/>
                <p:cNvGrpSpPr>
                  <a:grpSpLocks/>
                </p:cNvGrpSpPr>
                <p:nvPr/>
              </p:nvGrpSpPr>
              <p:grpSpPr bwMode="auto">
                <a:xfrm>
                  <a:off x="6705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27" name="Oval 26"/>
                  <p:cNvSpPr/>
                  <p:nvPr/>
                </p:nvSpPr>
                <p:spPr>
                  <a:xfrm>
                    <a:off x="5789039" y="2837178"/>
                    <a:ext cx="228535" cy="2273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8" name="Freeform 27"/>
                  <p:cNvSpPr/>
                  <p:nvPr/>
                </p:nvSpPr>
                <p:spPr>
                  <a:xfrm>
                    <a:off x="5791315" y="3061993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9" name="Freeform 28"/>
                  <p:cNvSpPr/>
                  <p:nvPr/>
                </p:nvSpPr>
                <p:spPr>
                  <a:xfrm flipH="1">
                    <a:off x="5942892" y="3065620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419" name="Group 50"/>
                <p:cNvGrpSpPr>
                  <a:grpSpLocks/>
                </p:cNvGrpSpPr>
                <p:nvPr/>
              </p:nvGrpSpPr>
              <p:grpSpPr bwMode="auto">
                <a:xfrm>
                  <a:off x="6934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5784539" y="2839923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5" name="Freeform 24"/>
                  <p:cNvSpPr/>
                  <p:nvPr/>
                </p:nvSpPr>
                <p:spPr>
                  <a:xfrm>
                    <a:off x="5784110" y="3067583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6" name="Freeform 25"/>
                  <p:cNvSpPr/>
                  <p:nvPr/>
                </p:nvSpPr>
                <p:spPr>
                  <a:xfrm flipH="1">
                    <a:off x="5936723" y="3068819"/>
                    <a:ext cx="63804" cy="45591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</p:grpSp>
      <p:grpSp>
        <p:nvGrpSpPr>
          <p:cNvPr id="173" name="Group 23"/>
          <p:cNvGrpSpPr/>
          <p:nvPr/>
        </p:nvGrpSpPr>
        <p:grpSpPr>
          <a:xfrm rot="21088286">
            <a:off x="1256100" y="2584894"/>
            <a:ext cx="990600" cy="571500"/>
            <a:chOff x="4114800" y="2209800"/>
            <a:chExt cx="1981200" cy="1143000"/>
          </a:xfrm>
          <a:noFill/>
        </p:grpSpPr>
        <p:sp>
          <p:nvSpPr>
            <p:cNvPr id="174" name="8-Point Star 173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 flip="none" rotWithShape="1"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4267200" y="2559424"/>
              <a:ext cx="1680884" cy="507832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Kristen ITC" pitchFamily="66" charset="0"/>
                </a:rPr>
                <a:t>NADPH</a:t>
              </a:r>
            </a:p>
          </p:txBody>
        </p:sp>
      </p:grpSp>
      <p:grpSp>
        <p:nvGrpSpPr>
          <p:cNvPr id="176" name="Group 25"/>
          <p:cNvGrpSpPr/>
          <p:nvPr/>
        </p:nvGrpSpPr>
        <p:grpSpPr>
          <a:xfrm>
            <a:off x="5029200" y="5562600"/>
            <a:ext cx="990600" cy="571500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77" name="8-Point Star 176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4347882" y="2559424"/>
              <a:ext cx="1600200" cy="5078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Kristen ITC" pitchFamily="66" charset="0"/>
                </a:rPr>
                <a:t>NADP+</a:t>
              </a:r>
            </a:p>
          </p:txBody>
        </p:sp>
      </p:grpSp>
      <p:grpSp>
        <p:nvGrpSpPr>
          <p:cNvPr id="182" name="Group 181"/>
          <p:cNvGrpSpPr>
            <a:grpSpLocks/>
          </p:cNvGrpSpPr>
          <p:nvPr/>
        </p:nvGrpSpPr>
        <p:grpSpPr bwMode="auto">
          <a:xfrm rot="-1031864">
            <a:off x="4800600" y="2438400"/>
            <a:ext cx="914400" cy="838200"/>
            <a:chOff x="6477000" y="381000"/>
            <a:chExt cx="914400" cy="838200"/>
          </a:xfrm>
        </p:grpSpPr>
        <p:sp>
          <p:nvSpPr>
            <p:cNvPr id="183" name="24-Point Star 188"/>
            <p:cNvSpPr/>
            <p:nvPr/>
          </p:nvSpPr>
          <p:spPr>
            <a:xfrm>
              <a:off x="6477000" y="381000"/>
              <a:ext cx="838200" cy="838200"/>
            </a:xfrm>
            <a:prstGeom prst="irregularSeal1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path path="circle">
                <a:fillToRect l="100000" t="100000"/>
              </a:path>
              <a:tileRect r="-100000" b="-100000"/>
            </a:gradFill>
            <a:ln cmpd="sng">
              <a:solidFill>
                <a:srgbClr val="8E690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406" name="TextBox 183"/>
            <p:cNvSpPr txBox="1">
              <a:spLocks noChangeArrowheads="1"/>
            </p:cNvSpPr>
            <p:nvPr/>
          </p:nvSpPr>
          <p:spPr bwMode="auto">
            <a:xfrm>
              <a:off x="6629400" y="685800"/>
              <a:ext cx="762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rgbClr val="6C5000"/>
                  </a:solidFill>
                  <a:latin typeface="Kristen ITC" pitchFamily="66" charset="0"/>
                </a:rPr>
                <a:t>ATP</a:t>
              </a:r>
            </a:p>
          </p:txBody>
        </p:sp>
      </p:grpSp>
      <p:grpSp>
        <p:nvGrpSpPr>
          <p:cNvPr id="185" name="Group 23"/>
          <p:cNvGrpSpPr/>
          <p:nvPr/>
        </p:nvGrpSpPr>
        <p:grpSpPr>
          <a:xfrm rot="359193">
            <a:off x="7113700" y="2717098"/>
            <a:ext cx="990600" cy="571500"/>
            <a:chOff x="4114800" y="2209800"/>
            <a:chExt cx="1981200" cy="1143000"/>
          </a:xfrm>
          <a:noFill/>
        </p:grpSpPr>
        <p:sp>
          <p:nvSpPr>
            <p:cNvPr id="186" name="8-Point Star 185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 flip="none" rotWithShape="1"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4267200" y="2559424"/>
              <a:ext cx="1680884" cy="507832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Kristen ITC" pitchFamily="66" charset="0"/>
                </a:rPr>
                <a:t>NADPH</a:t>
              </a:r>
            </a:p>
          </p:txBody>
        </p:sp>
      </p:grpSp>
      <p:grpSp>
        <p:nvGrpSpPr>
          <p:cNvPr id="188" name="Group 25"/>
          <p:cNvGrpSpPr/>
          <p:nvPr/>
        </p:nvGrpSpPr>
        <p:grpSpPr>
          <a:xfrm rot="651385">
            <a:off x="6934200" y="304800"/>
            <a:ext cx="990600" cy="571500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189" name="8-Point Star 188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4347882" y="2559424"/>
              <a:ext cx="1600200" cy="5078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Kristen ITC" pitchFamily="66" charset="0"/>
                </a:rPr>
                <a:t>NADP+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676400"/>
            <a:ext cx="7772400" cy="1362075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dirty="0" smtClean="0">
                <a:ln w="38100">
                  <a:solidFill>
                    <a:srgbClr val="4C7509"/>
                  </a:solidFill>
                </a:ln>
                <a:solidFill>
                  <a:srgbClr val="339933"/>
                </a:solidFill>
                <a:latin typeface="Kristen ITC" pitchFamily="66" charset="0"/>
              </a:rPr>
              <a:t>photosynthesis</a:t>
            </a:r>
            <a:endParaRPr lang="en-US" dirty="0">
              <a:ln w="38100">
                <a:solidFill>
                  <a:srgbClr val="4C7509"/>
                </a:solidFill>
              </a:ln>
              <a:solidFill>
                <a:srgbClr val="339933"/>
              </a:solidFill>
              <a:latin typeface="Kristen ITC" pitchFamily="66" charset="0"/>
            </a:endParaRPr>
          </a:p>
        </p:txBody>
      </p:sp>
      <p:grpSp>
        <p:nvGrpSpPr>
          <p:cNvPr id="179" name="Group 178"/>
          <p:cNvGrpSpPr>
            <a:grpSpLocks/>
          </p:cNvGrpSpPr>
          <p:nvPr/>
        </p:nvGrpSpPr>
        <p:grpSpPr bwMode="auto">
          <a:xfrm rot="-1091706">
            <a:off x="4945063" y="463550"/>
            <a:ext cx="609600" cy="533400"/>
            <a:chOff x="5257801" y="3020783"/>
            <a:chExt cx="609600" cy="282575"/>
          </a:xfrm>
        </p:grpSpPr>
        <p:sp>
          <p:nvSpPr>
            <p:cNvPr id="180" name="Oval 179"/>
            <p:cNvSpPr/>
            <p:nvPr/>
          </p:nvSpPr>
          <p:spPr>
            <a:xfrm>
              <a:off x="5257801" y="3020783"/>
              <a:ext cx="609600" cy="28257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  <a:tint val="66000"/>
                    <a:satMod val="160000"/>
                  </a:schemeClr>
                </a:gs>
                <a:gs pos="50000">
                  <a:schemeClr val="accent1">
                    <a:lumMod val="50000"/>
                    <a:tint val="44500"/>
                    <a:satMod val="160000"/>
                  </a:schemeClr>
                </a:gs>
                <a:gs pos="100000">
                  <a:schemeClr val="accent1">
                    <a:lumMod val="50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 cmpd="sng">
              <a:solidFill>
                <a:srgbClr val="00206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5257668" y="3101304"/>
              <a:ext cx="579438" cy="14633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ADP</a:t>
              </a:r>
            </a:p>
          </p:txBody>
        </p:sp>
      </p:grpSp>
      <p:grpSp>
        <p:nvGrpSpPr>
          <p:cNvPr id="162" name="Group 161"/>
          <p:cNvGrpSpPr>
            <a:grpSpLocks/>
          </p:cNvGrpSpPr>
          <p:nvPr/>
        </p:nvGrpSpPr>
        <p:grpSpPr bwMode="auto">
          <a:xfrm>
            <a:off x="7467600" y="3733800"/>
            <a:ext cx="1066800" cy="830263"/>
            <a:chOff x="6629394" y="3319566"/>
            <a:chExt cx="1531819" cy="1193174"/>
          </a:xfrm>
        </p:grpSpPr>
        <p:grpSp>
          <p:nvGrpSpPr>
            <p:cNvPr id="14391" name="Group 218"/>
            <p:cNvGrpSpPr>
              <a:grpSpLocks/>
            </p:cNvGrpSpPr>
            <p:nvPr/>
          </p:nvGrpSpPr>
          <p:grpSpPr bwMode="auto">
            <a:xfrm>
              <a:off x="6629389" y="3319571"/>
              <a:ext cx="1525953" cy="1193175"/>
              <a:chOff x="6629389" y="3319571"/>
              <a:chExt cx="1525953" cy="1193175"/>
            </a:xfrm>
          </p:grpSpPr>
          <p:cxnSp>
            <p:nvCxnSpPr>
              <p:cNvPr id="167" name="Straight Connector 166"/>
              <p:cNvCxnSpPr/>
              <p:nvPr/>
            </p:nvCxnSpPr>
            <p:spPr>
              <a:xfrm rot="16200000" flipV="1">
                <a:off x="6897106" y="3772521"/>
                <a:ext cx="303427" cy="227949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rot="5400000" flipH="1" flipV="1">
                <a:off x="7505731" y="3772521"/>
                <a:ext cx="303427" cy="227949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397" name="Group 214"/>
              <p:cNvGrpSpPr>
                <a:grpSpLocks/>
              </p:cNvGrpSpPr>
              <p:nvPr/>
            </p:nvGrpSpPr>
            <p:grpSpPr bwMode="auto">
              <a:xfrm>
                <a:off x="6629389" y="3319571"/>
                <a:ext cx="1525953" cy="1193175"/>
                <a:chOff x="6589057" y="3330720"/>
                <a:chExt cx="807858" cy="631680"/>
              </a:xfrm>
            </p:grpSpPr>
            <p:sp>
              <p:nvSpPr>
                <p:cNvPr id="170" name="Oval 169"/>
                <p:cNvSpPr/>
                <p:nvPr/>
              </p:nvSpPr>
              <p:spPr>
                <a:xfrm>
                  <a:off x="6589059" y="3330718"/>
                  <a:ext cx="289630" cy="28987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7110393" y="3330718"/>
                  <a:ext cx="286010" cy="28624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>
                  <a:off x="6782146" y="3581940"/>
                  <a:ext cx="380139" cy="38045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164" name="TextBox 163"/>
            <p:cNvSpPr txBox="1"/>
            <p:nvPr/>
          </p:nvSpPr>
          <p:spPr>
            <a:xfrm>
              <a:off x="7614135" y="3319566"/>
              <a:ext cx="547078" cy="4859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7067057" y="3867102"/>
              <a:ext cx="547078" cy="5749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Kristen ITC" pitchFamily="66" charset="0"/>
                </a:rPr>
                <a:t>O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6629394" y="3319566"/>
              <a:ext cx="547078" cy="4859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91" name="Group 190"/>
          <p:cNvGrpSpPr>
            <a:grpSpLocks/>
          </p:cNvGrpSpPr>
          <p:nvPr/>
        </p:nvGrpSpPr>
        <p:grpSpPr bwMode="auto">
          <a:xfrm rot="1368840">
            <a:off x="7772400" y="5410200"/>
            <a:ext cx="609600" cy="533400"/>
            <a:chOff x="5257801" y="3020783"/>
            <a:chExt cx="609600" cy="282575"/>
          </a:xfrm>
        </p:grpSpPr>
        <p:sp>
          <p:nvSpPr>
            <p:cNvPr id="192" name="Oval 191"/>
            <p:cNvSpPr/>
            <p:nvPr/>
          </p:nvSpPr>
          <p:spPr>
            <a:xfrm>
              <a:off x="5257801" y="3020783"/>
              <a:ext cx="609600" cy="28257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  <a:tint val="66000"/>
                    <a:satMod val="160000"/>
                  </a:schemeClr>
                </a:gs>
                <a:gs pos="50000">
                  <a:schemeClr val="accent1">
                    <a:lumMod val="50000"/>
                    <a:tint val="44500"/>
                    <a:satMod val="160000"/>
                  </a:schemeClr>
                </a:gs>
                <a:gs pos="100000">
                  <a:schemeClr val="accent1">
                    <a:lumMod val="50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 cmpd="sng">
              <a:solidFill>
                <a:srgbClr val="00206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5254278" y="3101261"/>
              <a:ext cx="579437" cy="14633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ADP</a:t>
              </a:r>
            </a:p>
          </p:txBody>
        </p:sp>
      </p:grpSp>
      <p:grpSp>
        <p:nvGrpSpPr>
          <p:cNvPr id="194" name="Group 193"/>
          <p:cNvGrpSpPr>
            <a:grpSpLocks/>
          </p:cNvGrpSpPr>
          <p:nvPr/>
        </p:nvGrpSpPr>
        <p:grpSpPr bwMode="auto">
          <a:xfrm rot="-157888">
            <a:off x="2832100" y="5272088"/>
            <a:ext cx="609600" cy="533400"/>
            <a:chOff x="5257801" y="3020783"/>
            <a:chExt cx="609600" cy="282575"/>
          </a:xfrm>
        </p:grpSpPr>
        <p:sp>
          <p:nvSpPr>
            <p:cNvPr id="195" name="Oval 194"/>
            <p:cNvSpPr/>
            <p:nvPr/>
          </p:nvSpPr>
          <p:spPr>
            <a:xfrm>
              <a:off x="5257801" y="3020783"/>
              <a:ext cx="609600" cy="28257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  <a:tint val="66000"/>
                    <a:satMod val="160000"/>
                  </a:schemeClr>
                </a:gs>
                <a:gs pos="50000">
                  <a:schemeClr val="accent1">
                    <a:lumMod val="50000"/>
                    <a:tint val="44500"/>
                    <a:satMod val="160000"/>
                  </a:schemeClr>
                </a:gs>
                <a:gs pos="100000">
                  <a:schemeClr val="accent1">
                    <a:lumMod val="50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 cmpd="sng">
              <a:solidFill>
                <a:srgbClr val="00206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5249014" y="3098425"/>
              <a:ext cx="579437" cy="14633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ADP</a:t>
              </a:r>
            </a:p>
          </p:txBody>
        </p:sp>
      </p:grpSp>
      <p:grpSp>
        <p:nvGrpSpPr>
          <p:cNvPr id="200" name="Group 199"/>
          <p:cNvGrpSpPr>
            <a:grpSpLocks/>
          </p:cNvGrpSpPr>
          <p:nvPr/>
        </p:nvGrpSpPr>
        <p:grpSpPr bwMode="auto">
          <a:xfrm rot="-1099830">
            <a:off x="4065588" y="3727450"/>
            <a:ext cx="1066800" cy="831850"/>
            <a:chOff x="6629389" y="3319566"/>
            <a:chExt cx="1531824" cy="1193180"/>
          </a:xfrm>
        </p:grpSpPr>
        <p:grpSp>
          <p:nvGrpSpPr>
            <p:cNvPr id="14377" name="Group 218"/>
            <p:cNvGrpSpPr>
              <a:grpSpLocks/>
            </p:cNvGrpSpPr>
            <p:nvPr/>
          </p:nvGrpSpPr>
          <p:grpSpPr bwMode="auto">
            <a:xfrm>
              <a:off x="6629389" y="3319571"/>
              <a:ext cx="1525955" cy="1193175"/>
              <a:chOff x="6629389" y="3319571"/>
              <a:chExt cx="1525955" cy="1193175"/>
            </a:xfrm>
          </p:grpSpPr>
          <p:cxnSp>
            <p:nvCxnSpPr>
              <p:cNvPr id="205" name="Straight Connector 204"/>
              <p:cNvCxnSpPr/>
              <p:nvPr/>
            </p:nvCxnSpPr>
            <p:spPr>
              <a:xfrm rot="16200000" flipV="1">
                <a:off x="6891611" y="3760337"/>
                <a:ext cx="305126" cy="227950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 rot="5400000" flipH="1" flipV="1">
                <a:off x="7505067" y="3771460"/>
                <a:ext cx="305126" cy="227950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383" name="Group 214"/>
              <p:cNvGrpSpPr>
                <a:grpSpLocks/>
              </p:cNvGrpSpPr>
              <p:nvPr/>
            </p:nvGrpSpPr>
            <p:grpSpPr bwMode="auto">
              <a:xfrm>
                <a:off x="6629389" y="3319571"/>
                <a:ext cx="1525955" cy="1193175"/>
                <a:chOff x="6589057" y="3330720"/>
                <a:chExt cx="807859" cy="631680"/>
              </a:xfrm>
            </p:grpSpPr>
            <p:sp>
              <p:nvSpPr>
                <p:cNvPr id="208" name="Oval 207"/>
                <p:cNvSpPr/>
                <p:nvPr/>
              </p:nvSpPr>
              <p:spPr>
                <a:xfrm>
                  <a:off x="6586079" y="3323208"/>
                  <a:ext cx="289631" cy="28932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7108325" y="3324613"/>
                  <a:ext cx="282390" cy="28690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0" name="Oval 209"/>
                <p:cNvSpPr/>
                <p:nvPr/>
              </p:nvSpPr>
              <p:spPr>
                <a:xfrm>
                  <a:off x="6778955" y="3573170"/>
                  <a:ext cx="378933" cy="38093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202" name="TextBox 201"/>
            <p:cNvSpPr txBox="1"/>
            <p:nvPr/>
          </p:nvSpPr>
          <p:spPr>
            <a:xfrm>
              <a:off x="7613080" y="3314519"/>
              <a:ext cx="547080" cy="4850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7067050" y="3865471"/>
              <a:ext cx="547080" cy="5760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Kristen ITC" pitchFamily="66" charset="0"/>
                </a:rPr>
                <a:t>O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6628397" y="3307672"/>
              <a:ext cx="547080" cy="4850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11" name="Group 210"/>
          <p:cNvGrpSpPr>
            <a:grpSpLocks/>
          </p:cNvGrpSpPr>
          <p:nvPr/>
        </p:nvGrpSpPr>
        <p:grpSpPr bwMode="auto">
          <a:xfrm rot="1559280">
            <a:off x="509588" y="4916488"/>
            <a:ext cx="1066800" cy="830262"/>
            <a:chOff x="6629394" y="3319566"/>
            <a:chExt cx="1531819" cy="1193174"/>
          </a:xfrm>
        </p:grpSpPr>
        <p:grpSp>
          <p:nvGrpSpPr>
            <p:cNvPr id="14367" name="Group 218"/>
            <p:cNvGrpSpPr>
              <a:grpSpLocks/>
            </p:cNvGrpSpPr>
            <p:nvPr/>
          </p:nvGrpSpPr>
          <p:grpSpPr bwMode="auto">
            <a:xfrm>
              <a:off x="6629389" y="3319571"/>
              <a:ext cx="1525953" cy="1193175"/>
              <a:chOff x="6629389" y="3319571"/>
              <a:chExt cx="1525953" cy="1193175"/>
            </a:xfrm>
          </p:grpSpPr>
          <p:cxnSp>
            <p:nvCxnSpPr>
              <p:cNvPr id="216" name="Straight Connector 215"/>
              <p:cNvCxnSpPr/>
              <p:nvPr/>
            </p:nvCxnSpPr>
            <p:spPr>
              <a:xfrm rot="16200000" flipV="1">
                <a:off x="6883071" y="3764873"/>
                <a:ext cx="303427" cy="227949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rot="5400000" flipH="1" flipV="1">
                <a:off x="7486598" y="3764835"/>
                <a:ext cx="303427" cy="227949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373" name="Group 214"/>
              <p:cNvGrpSpPr>
                <a:grpSpLocks/>
              </p:cNvGrpSpPr>
              <p:nvPr/>
            </p:nvGrpSpPr>
            <p:grpSpPr bwMode="auto">
              <a:xfrm>
                <a:off x="6629389" y="3319571"/>
                <a:ext cx="1525953" cy="1193175"/>
                <a:chOff x="6589057" y="3330720"/>
                <a:chExt cx="807858" cy="631680"/>
              </a:xfrm>
            </p:grpSpPr>
            <p:sp>
              <p:nvSpPr>
                <p:cNvPr id="219" name="Oval 218"/>
                <p:cNvSpPr/>
                <p:nvPr/>
              </p:nvSpPr>
              <p:spPr>
                <a:xfrm>
                  <a:off x="6585212" y="3325283"/>
                  <a:ext cx="288423" cy="28987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0" name="Oval 219"/>
                <p:cNvSpPr/>
                <p:nvPr/>
              </p:nvSpPr>
              <p:spPr>
                <a:xfrm>
                  <a:off x="7100566" y="3327140"/>
                  <a:ext cx="284803" cy="28624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1" name="Oval 220"/>
                <p:cNvSpPr/>
                <p:nvPr/>
              </p:nvSpPr>
              <p:spPr>
                <a:xfrm>
                  <a:off x="6773553" y="3578906"/>
                  <a:ext cx="380139" cy="38045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213" name="TextBox 212"/>
            <p:cNvSpPr txBox="1"/>
            <p:nvPr/>
          </p:nvSpPr>
          <p:spPr>
            <a:xfrm>
              <a:off x="7613656" y="3318987"/>
              <a:ext cx="547078" cy="4859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7063837" y="3863807"/>
              <a:ext cx="547078" cy="5749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Kristen ITC" pitchFamily="66" charset="0"/>
                </a:rPr>
                <a:t>O</a:t>
              </a: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6619720" y="3314069"/>
              <a:ext cx="547078" cy="4859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22" name="Group 221"/>
          <p:cNvGrpSpPr>
            <a:grpSpLocks/>
          </p:cNvGrpSpPr>
          <p:nvPr/>
        </p:nvGrpSpPr>
        <p:grpSpPr bwMode="auto">
          <a:xfrm>
            <a:off x="1828800" y="3657600"/>
            <a:ext cx="914400" cy="838200"/>
            <a:chOff x="6477000" y="381000"/>
            <a:chExt cx="914400" cy="838200"/>
          </a:xfrm>
        </p:grpSpPr>
        <p:sp>
          <p:nvSpPr>
            <p:cNvPr id="223" name="24-Point Star 188"/>
            <p:cNvSpPr/>
            <p:nvPr/>
          </p:nvSpPr>
          <p:spPr>
            <a:xfrm>
              <a:off x="6477000" y="381000"/>
              <a:ext cx="838200" cy="838200"/>
            </a:xfrm>
            <a:prstGeom prst="irregularSeal1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path path="circle">
                <a:fillToRect l="100000" t="100000"/>
              </a:path>
              <a:tileRect r="-100000" b="-100000"/>
            </a:gradFill>
            <a:ln cmpd="sng">
              <a:solidFill>
                <a:srgbClr val="8E690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66" name="TextBox 223"/>
            <p:cNvSpPr txBox="1">
              <a:spLocks noChangeArrowheads="1"/>
            </p:cNvSpPr>
            <p:nvPr/>
          </p:nvSpPr>
          <p:spPr bwMode="auto">
            <a:xfrm>
              <a:off x="6629400" y="685800"/>
              <a:ext cx="762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rgbClr val="6C5000"/>
                  </a:solidFill>
                  <a:latin typeface="Kristen ITC" pitchFamily="66" charset="0"/>
                </a:rPr>
                <a:t>ATP</a:t>
              </a:r>
            </a:p>
          </p:txBody>
        </p:sp>
      </p:grpSp>
      <p:grpSp>
        <p:nvGrpSpPr>
          <p:cNvPr id="225" name="Group 224"/>
          <p:cNvGrpSpPr>
            <a:grpSpLocks/>
          </p:cNvGrpSpPr>
          <p:nvPr/>
        </p:nvGrpSpPr>
        <p:grpSpPr bwMode="auto">
          <a:xfrm rot="1329297">
            <a:off x="6753225" y="5627688"/>
            <a:ext cx="914400" cy="838200"/>
            <a:chOff x="6477000" y="381000"/>
            <a:chExt cx="914400" cy="838200"/>
          </a:xfrm>
        </p:grpSpPr>
        <p:sp>
          <p:nvSpPr>
            <p:cNvPr id="226" name="24-Point Star 188"/>
            <p:cNvSpPr/>
            <p:nvPr/>
          </p:nvSpPr>
          <p:spPr>
            <a:xfrm>
              <a:off x="6477000" y="381000"/>
              <a:ext cx="838200" cy="838200"/>
            </a:xfrm>
            <a:prstGeom prst="irregularSeal1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path path="circle">
                <a:fillToRect l="100000" t="100000"/>
              </a:path>
              <a:tileRect r="-100000" b="-100000"/>
            </a:gradFill>
            <a:ln cmpd="sng">
              <a:solidFill>
                <a:srgbClr val="8E690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62" name="TextBox 226"/>
            <p:cNvSpPr txBox="1">
              <a:spLocks noChangeArrowheads="1"/>
            </p:cNvSpPr>
            <p:nvPr/>
          </p:nvSpPr>
          <p:spPr bwMode="auto">
            <a:xfrm>
              <a:off x="6629400" y="685800"/>
              <a:ext cx="762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rgbClr val="6C5000"/>
                  </a:solidFill>
                  <a:latin typeface="Kristen ITC" pitchFamily="66" charset="0"/>
                </a:rPr>
                <a:t>ATP</a:t>
              </a:r>
            </a:p>
          </p:txBody>
        </p:sp>
      </p:grpSp>
      <p:pic>
        <p:nvPicPr>
          <p:cNvPr id="228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98057">
            <a:off x="6096000" y="3505200"/>
            <a:ext cx="509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446071">
            <a:off x="457200" y="3505200"/>
            <a:ext cx="509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7" presetClass="entr" presetSubtype="0" fill="hold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7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7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7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900" decel="100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2"/>
          <p:cNvGrpSpPr>
            <a:grpSpLocks/>
          </p:cNvGrpSpPr>
          <p:nvPr/>
        </p:nvGrpSpPr>
        <p:grpSpPr bwMode="auto">
          <a:xfrm>
            <a:off x="-228600" y="-228600"/>
            <a:ext cx="9498013" cy="7239000"/>
            <a:chOff x="1005" y="2947"/>
            <a:chExt cx="7223" cy="5902"/>
          </a:xfrm>
        </p:grpSpPr>
        <p:pic>
          <p:nvPicPr>
            <p:cNvPr id="15734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05" y="2947"/>
              <a:ext cx="7223" cy="2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05" y="5145"/>
              <a:ext cx="7223" cy="3704"/>
            </a:xfrm>
            <a:prstGeom prst="rect">
              <a:avLst/>
            </a:prstGeom>
            <a:noFill/>
            <a:effectLst>
              <a:outerShdw blurRad="1270000" dist="50800" dir="5400000" algn="ctr" rotWithShape="0">
                <a:srgbClr val="003300"/>
              </a:outerShdw>
            </a:effectLst>
          </p:spPr>
        </p:pic>
      </p:grpSp>
      <p:grpSp>
        <p:nvGrpSpPr>
          <p:cNvPr id="15362" name="Group 461"/>
          <p:cNvGrpSpPr>
            <a:grpSpLocks/>
          </p:cNvGrpSpPr>
          <p:nvPr/>
        </p:nvGrpSpPr>
        <p:grpSpPr bwMode="auto">
          <a:xfrm>
            <a:off x="5716588" y="4933950"/>
            <a:ext cx="2857500" cy="1687513"/>
            <a:chOff x="5716567" y="4933324"/>
            <a:chExt cx="2857643" cy="1688839"/>
          </a:xfrm>
        </p:grpSpPr>
        <p:sp>
          <p:nvSpPr>
            <p:cNvPr id="2" name="Oval 453"/>
            <p:cNvSpPr/>
            <p:nvPr/>
          </p:nvSpPr>
          <p:spPr>
            <a:xfrm rot="2089273">
              <a:off x="5716567" y="4933324"/>
              <a:ext cx="501675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727" name="TextBox 454"/>
            <p:cNvSpPr txBox="1">
              <a:spLocks noChangeArrowheads="1"/>
            </p:cNvSpPr>
            <p:nvPr/>
          </p:nvSpPr>
          <p:spPr bwMode="auto">
            <a:xfrm rot="2089273">
              <a:off x="5769004" y="499479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3" name="Oval 455"/>
            <p:cNvSpPr/>
            <p:nvPr/>
          </p:nvSpPr>
          <p:spPr>
            <a:xfrm rot="20925095">
              <a:off x="6986631" y="5762650"/>
              <a:ext cx="501675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729" name="TextBox 456"/>
            <p:cNvSpPr txBox="1">
              <a:spLocks noChangeArrowheads="1"/>
            </p:cNvSpPr>
            <p:nvPr/>
          </p:nvSpPr>
          <p:spPr bwMode="auto">
            <a:xfrm rot="-674905">
              <a:off x="7038035" y="583072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" name="Oval 457"/>
            <p:cNvSpPr/>
            <p:nvPr/>
          </p:nvSpPr>
          <p:spPr>
            <a:xfrm>
              <a:off x="5740380" y="6121707"/>
              <a:ext cx="500088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731" name="TextBox 458"/>
            <p:cNvSpPr txBox="1">
              <a:spLocks noChangeArrowheads="1"/>
            </p:cNvSpPr>
            <p:nvPr/>
          </p:nvSpPr>
          <p:spPr bwMode="auto">
            <a:xfrm>
              <a:off x="5791197" y="6172202"/>
              <a:ext cx="381000" cy="369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5" name="Oval 459"/>
            <p:cNvSpPr/>
            <p:nvPr/>
          </p:nvSpPr>
          <p:spPr>
            <a:xfrm rot="881370">
              <a:off x="8072535" y="5163693"/>
              <a:ext cx="501675" cy="50045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733" name="TextBox 460"/>
            <p:cNvSpPr txBox="1">
              <a:spLocks noChangeArrowheads="1"/>
            </p:cNvSpPr>
            <p:nvPr/>
          </p:nvSpPr>
          <p:spPr bwMode="auto">
            <a:xfrm rot="881370">
              <a:off x="8124383" y="5227414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5363" name="Group 303"/>
          <p:cNvGrpSpPr>
            <a:grpSpLocks/>
          </p:cNvGrpSpPr>
          <p:nvPr/>
        </p:nvGrpSpPr>
        <p:grpSpPr bwMode="auto">
          <a:xfrm>
            <a:off x="-914400" y="2362200"/>
            <a:ext cx="11269663" cy="1981200"/>
            <a:chOff x="-228600" y="2438400"/>
            <a:chExt cx="11269579" cy="1981200"/>
          </a:xfrm>
        </p:grpSpPr>
        <p:grpSp>
          <p:nvGrpSpPr>
            <p:cNvPr id="15424" name="Group 1"/>
            <p:cNvGrpSpPr>
              <a:grpSpLocks/>
            </p:cNvGrpSpPr>
            <p:nvPr/>
          </p:nvGrpSpPr>
          <p:grpSpPr bwMode="auto">
            <a:xfrm>
              <a:off x="-228600" y="2438400"/>
              <a:ext cx="5630779" cy="1981200"/>
              <a:chOff x="4495800" y="1447800"/>
              <a:chExt cx="4114800" cy="1447800"/>
            </a:xfrm>
          </p:grpSpPr>
          <p:grpSp>
            <p:nvGrpSpPr>
              <p:cNvPr id="15576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5652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5690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50" name="Oval 18"/>
                    <p:cNvSpPr/>
                    <p:nvPr/>
                  </p:nvSpPr>
                  <p:spPr>
                    <a:xfrm>
                      <a:off x="5791200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1" name="Freeform 19"/>
                    <p:cNvSpPr/>
                    <p:nvPr/>
                  </p:nvSpPr>
                  <p:spPr>
                    <a:xfrm>
                      <a:off x="5791200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2" name="Freeform 20"/>
                    <p:cNvSpPr/>
                    <p:nvPr/>
                  </p:nvSpPr>
                  <p:spPr>
                    <a:xfrm flipH="1">
                      <a:off x="594317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91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7" name="Oval 23"/>
                    <p:cNvSpPr/>
                    <p:nvPr/>
                  </p:nvSpPr>
                  <p:spPr>
                    <a:xfrm>
                      <a:off x="579107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8" name="Freeform 24"/>
                    <p:cNvSpPr/>
                    <p:nvPr/>
                  </p:nvSpPr>
                  <p:spPr>
                    <a:xfrm>
                      <a:off x="579107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9" name="Freeform 25"/>
                    <p:cNvSpPr/>
                    <p:nvPr/>
                  </p:nvSpPr>
                  <p:spPr>
                    <a:xfrm flipH="1">
                      <a:off x="594304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92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4" name="Oval 27"/>
                    <p:cNvSpPr/>
                    <p:nvPr/>
                  </p:nvSpPr>
                  <p:spPr>
                    <a:xfrm>
                      <a:off x="579113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5" name="Freeform 28"/>
                    <p:cNvSpPr/>
                    <p:nvPr/>
                  </p:nvSpPr>
                  <p:spPr>
                    <a:xfrm>
                      <a:off x="579113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6" name="Freeform 29"/>
                    <p:cNvSpPr/>
                    <p:nvPr/>
                  </p:nvSpPr>
                  <p:spPr>
                    <a:xfrm flipH="1">
                      <a:off x="594310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93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1" name="Oval 140"/>
                    <p:cNvSpPr/>
                    <p:nvPr/>
                  </p:nvSpPr>
                  <p:spPr>
                    <a:xfrm>
                      <a:off x="579101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2" name="Freeform 141"/>
                    <p:cNvSpPr/>
                    <p:nvPr/>
                  </p:nvSpPr>
                  <p:spPr>
                    <a:xfrm>
                      <a:off x="579101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3" name="Freeform 142"/>
                    <p:cNvSpPr/>
                    <p:nvPr/>
                  </p:nvSpPr>
                  <p:spPr>
                    <a:xfrm flipH="1">
                      <a:off x="594298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94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8" name="Oval 137"/>
                    <p:cNvSpPr/>
                    <p:nvPr/>
                  </p:nvSpPr>
                  <p:spPr>
                    <a:xfrm>
                      <a:off x="5790949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9" name="Freeform 138"/>
                    <p:cNvSpPr/>
                    <p:nvPr/>
                  </p:nvSpPr>
                  <p:spPr>
                    <a:xfrm>
                      <a:off x="579094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0" name="Freeform 139"/>
                    <p:cNvSpPr/>
                    <p:nvPr/>
                  </p:nvSpPr>
                  <p:spPr>
                    <a:xfrm flipH="1">
                      <a:off x="594408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95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5" name="Oval 134"/>
                    <p:cNvSpPr/>
                    <p:nvPr/>
                  </p:nvSpPr>
                  <p:spPr>
                    <a:xfrm>
                      <a:off x="579784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6" name="Freeform 135"/>
                    <p:cNvSpPr/>
                    <p:nvPr/>
                  </p:nvSpPr>
                  <p:spPr>
                    <a:xfrm>
                      <a:off x="579784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7" name="Freeform 136"/>
                    <p:cNvSpPr/>
                    <p:nvPr/>
                  </p:nvSpPr>
                  <p:spPr>
                    <a:xfrm flipH="1">
                      <a:off x="59498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9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2" name="Oval 43"/>
                    <p:cNvSpPr/>
                    <p:nvPr/>
                  </p:nvSpPr>
                  <p:spPr>
                    <a:xfrm>
                      <a:off x="579778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3" name="Freeform 44"/>
                    <p:cNvSpPr/>
                    <p:nvPr/>
                  </p:nvSpPr>
                  <p:spPr>
                    <a:xfrm>
                      <a:off x="579778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4" name="Freeform 45"/>
                    <p:cNvSpPr/>
                    <p:nvPr/>
                  </p:nvSpPr>
                  <p:spPr>
                    <a:xfrm flipH="1">
                      <a:off x="594975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97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29" name="Oval 47"/>
                    <p:cNvSpPr/>
                    <p:nvPr/>
                  </p:nvSpPr>
                  <p:spPr>
                    <a:xfrm>
                      <a:off x="579772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0" name="Freeform 48"/>
                    <p:cNvSpPr/>
                    <p:nvPr/>
                  </p:nvSpPr>
                  <p:spPr>
                    <a:xfrm>
                      <a:off x="579772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1" name="Freeform 49"/>
                    <p:cNvSpPr/>
                    <p:nvPr/>
                  </p:nvSpPr>
                  <p:spPr>
                    <a:xfrm flipH="1">
                      <a:off x="594969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9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26" name="Oval 125"/>
                    <p:cNvSpPr/>
                    <p:nvPr/>
                  </p:nvSpPr>
                  <p:spPr>
                    <a:xfrm>
                      <a:off x="579765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7" name="Freeform 126"/>
                    <p:cNvSpPr/>
                    <p:nvPr/>
                  </p:nvSpPr>
                  <p:spPr>
                    <a:xfrm>
                      <a:off x="579765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8" name="Freeform 127"/>
                    <p:cNvSpPr/>
                    <p:nvPr/>
                  </p:nvSpPr>
                  <p:spPr>
                    <a:xfrm flipH="1">
                      <a:off x="594963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5653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5654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4" name="Oval 113"/>
                    <p:cNvSpPr/>
                    <p:nvPr/>
                  </p:nvSpPr>
                  <p:spPr>
                    <a:xfrm>
                      <a:off x="5797596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5" name="Freeform 114"/>
                    <p:cNvSpPr/>
                    <p:nvPr/>
                  </p:nvSpPr>
                  <p:spPr>
                    <a:xfrm>
                      <a:off x="5797596" y="3047939"/>
                      <a:ext cx="5684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6" name="Freeform 115"/>
                    <p:cNvSpPr/>
                    <p:nvPr/>
                  </p:nvSpPr>
                  <p:spPr>
                    <a:xfrm flipH="1">
                      <a:off x="594376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55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1" name="Oval 110"/>
                    <p:cNvSpPr/>
                    <p:nvPr/>
                  </p:nvSpPr>
                  <p:spPr>
                    <a:xfrm>
                      <a:off x="57916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2" name="Freeform 111"/>
                    <p:cNvSpPr/>
                    <p:nvPr/>
                  </p:nvSpPr>
                  <p:spPr>
                    <a:xfrm>
                      <a:off x="57916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3" name="Freeform 112"/>
                    <p:cNvSpPr/>
                    <p:nvPr/>
                  </p:nvSpPr>
                  <p:spPr>
                    <a:xfrm flipH="1">
                      <a:off x="59436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56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8" name="Oval 107"/>
                    <p:cNvSpPr/>
                    <p:nvPr/>
                  </p:nvSpPr>
                  <p:spPr>
                    <a:xfrm>
                      <a:off x="5791733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9" name="Freeform 108"/>
                    <p:cNvSpPr/>
                    <p:nvPr/>
                  </p:nvSpPr>
                  <p:spPr>
                    <a:xfrm>
                      <a:off x="579173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0" name="Freeform 109"/>
                    <p:cNvSpPr/>
                    <p:nvPr/>
                  </p:nvSpPr>
                  <p:spPr>
                    <a:xfrm flipH="1">
                      <a:off x="594370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57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5" name="Oval 104"/>
                    <p:cNvSpPr/>
                    <p:nvPr/>
                  </p:nvSpPr>
                  <p:spPr>
                    <a:xfrm>
                      <a:off x="57916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6" name="Freeform 105"/>
                    <p:cNvSpPr/>
                    <p:nvPr/>
                  </p:nvSpPr>
                  <p:spPr>
                    <a:xfrm>
                      <a:off x="57916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7" name="Freeform 106"/>
                    <p:cNvSpPr/>
                    <p:nvPr/>
                  </p:nvSpPr>
                  <p:spPr>
                    <a:xfrm flipH="1">
                      <a:off x="59435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58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2" name="Oval 101"/>
                    <p:cNvSpPr/>
                    <p:nvPr/>
                  </p:nvSpPr>
                  <p:spPr>
                    <a:xfrm>
                      <a:off x="579154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3" name="Freeform 102"/>
                    <p:cNvSpPr/>
                    <p:nvPr/>
                  </p:nvSpPr>
                  <p:spPr>
                    <a:xfrm>
                      <a:off x="579154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4" name="Freeform 103"/>
                    <p:cNvSpPr/>
                    <p:nvPr/>
                  </p:nvSpPr>
                  <p:spPr>
                    <a:xfrm flipH="1">
                      <a:off x="594351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59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9" name="Oval 86"/>
                    <p:cNvSpPr/>
                    <p:nvPr/>
                  </p:nvSpPr>
                  <p:spPr>
                    <a:xfrm>
                      <a:off x="579148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" name="Freeform 87"/>
                    <p:cNvSpPr/>
                    <p:nvPr/>
                  </p:nvSpPr>
                  <p:spPr>
                    <a:xfrm>
                      <a:off x="579148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1" name="Freeform 88"/>
                    <p:cNvSpPr/>
                    <p:nvPr/>
                  </p:nvSpPr>
                  <p:spPr>
                    <a:xfrm flipH="1">
                      <a:off x="59434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60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6" name="Oval 83"/>
                    <p:cNvSpPr/>
                    <p:nvPr/>
                  </p:nvSpPr>
                  <p:spPr>
                    <a:xfrm>
                      <a:off x="579141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7" name="Freeform 84"/>
                    <p:cNvSpPr/>
                    <p:nvPr/>
                  </p:nvSpPr>
                  <p:spPr>
                    <a:xfrm>
                      <a:off x="579141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8" name="Freeform 85"/>
                    <p:cNvSpPr/>
                    <p:nvPr/>
                  </p:nvSpPr>
                  <p:spPr>
                    <a:xfrm flipH="1">
                      <a:off x="594339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61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3" name="Oval 80"/>
                    <p:cNvSpPr/>
                    <p:nvPr/>
                  </p:nvSpPr>
                  <p:spPr>
                    <a:xfrm>
                      <a:off x="579135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4" name="Freeform 81"/>
                    <p:cNvSpPr/>
                    <p:nvPr/>
                  </p:nvSpPr>
                  <p:spPr>
                    <a:xfrm>
                      <a:off x="579135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5" name="Freeform 82"/>
                    <p:cNvSpPr/>
                    <p:nvPr/>
                  </p:nvSpPr>
                  <p:spPr>
                    <a:xfrm flipH="1">
                      <a:off x="594332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62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0" name="Oval 89"/>
                    <p:cNvSpPr/>
                    <p:nvPr/>
                  </p:nvSpPr>
                  <p:spPr>
                    <a:xfrm>
                      <a:off x="5791292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1" name="Freeform 78"/>
                    <p:cNvSpPr/>
                    <p:nvPr/>
                  </p:nvSpPr>
                  <p:spPr>
                    <a:xfrm>
                      <a:off x="579129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2" name="Freeform 79"/>
                    <p:cNvSpPr/>
                    <p:nvPr/>
                  </p:nvSpPr>
                  <p:spPr>
                    <a:xfrm flipH="1">
                      <a:off x="594326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15577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5578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5616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6" name="Oval 18"/>
                    <p:cNvSpPr/>
                    <p:nvPr/>
                  </p:nvSpPr>
                  <p:spPr>
                    <a:xfrm>
                      <a:off x="5791200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7" name="Freeform 19"/>
                    <p:cNvSpPr/>
                    <p:nvPr/>
                  </p:nvSpPr>
                  <p:spPr>
                    <a:xfrm>
                      <a:off x="5791200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8" name="Freeform 20"/>
                    <p:cNvSpPr/>
                    <p:nvPr/>
                  </p:nvSpPr>
                  <p:spPr>
                    <a:xfrm flipH="1">
                      <a:off x="594317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17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3" name="Oval 72"/>
                    <p:cNvSpPr/>
                    <p:nvPr/>
                  </p:nvSpPr>
                  <p:spPr>
                    <a:xfrm>
                      <a:off x="579107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4" name="Freeform 73"/>
                    <p:cNvSpPr/>
                    <p:nvPr/>
                  </p:nvSpPr>
                  <p:spPr>
                    <a:xfrm>
                      <a:off x="579107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5" name="Freeform 74"/>
                    <p:cNvSpPr/>
                    <p:nvPr/>
                  </p:nvSpPr>
                  <p:spPr>
                    <a:xfrm flipH="1">
                      <a:off x="594304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18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0" name="Oval 69"/>
                    <p:cNvSpPr/>
                    <p:nvPr/>
                  </p:nvSpPr>
                  <p:spPr>
                    <a:xfrm>
                      <a:off x="579113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1" name="Freeform 70"/>
                    <p:cNvSpPr/>
                    <p:nvPr/>
                  </p:nvSpPr>
                  <p:spPr>
                    <a:xfrm>
                      <a:off x="579113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2" name="Freeform 71"/>
                    <p:cNvSpPr/>
                    <p:nvPr/>
                  </p:nvSpPr>
                  <p:spPr>
                    <a:xfrm flipH="1">
                      <a:off x="594310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19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7" name="Oval 66"/>
                    <p:cNvSpPr/>
                    <p:nvPr/>
                  </p:nvSpPr>
                  <p:spPr>
                    <a:xfrm>
                      <a:off x="579101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8" name="Freeform 67"/>
                    <p:cNvSpPr/>
                    <p:nvPr/>
                  </p:nvSpPr>
                  <p:spPr>
                    <a:xfrm>
                      <a:off x="579101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9" name="Freeform 68"/>
                    <p:cNvSpPr/>
                    <p:nvPr/>
                  </p:nvSpPr>
                  <p:spPr>
                    <a:xfrm flipH="1">
                      <a:off x="594298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20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4" name="Oval 63"/>
                    <p:cNvSpPr/>
                    <p:nvPr/>
                  </p:nvSpPr>
                  <p:spPr>
                    <a:xfrm>
                      <a:off x="5790949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5" name="Freeform 64"/>
                    <p:cNvSpPr/>
                    <p:nvPr/>
                  </p:nvSpPr>
                  <p:spPr>
                    <a:xfrm>
                      <a:off x="579094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6" name="Freeform 65"/>
                    <p:cNvSpPr/>
                    <p:nvPr/>
                  </p:nvSpPr>
                  <p:spPr>
                    <a:xfrm flipH="1">
                      <a:off x="594408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21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1" name="Oval 60"/>
                    <p:cNvSpPr/>
                    <p:nvPr/>
                  </p:nvSpPr>
                  <p:spPr>
                    <a:xfrm>
                      <a:off x="579784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2" name="Freeform 40"/>
                    <p:cNvSpPr/>
                    <p:nvPr/>
                  </p:nvSpPr>
                  <p:spPr>
                    <a:xfrm>
                      <a:off x="579784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3" name="Freeform 41"/>
                    <p:cNvSpPr/>
                    <p:nvPr/>
                  </p:nvSpPr>
                  <p:spPr>
                    <a:xfrm flipH="1">
                      <a:off x="59498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2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8" name="Oval 43"/>
                    <p:cNvSpPr/>
                    <p:nvPr/>
                  </p:nvSpPr>
                  <p:spPr>
                    <a:xfrm>
                      <a:off x="579778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" name="Freeform 44"/>
                    <p:cNvSpPr/>
                    <p:nvPr/>
                  </p:nvSpPr>
                  <p:spPr>
                    <a:xfrm>
                      <a:off x="579778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" name="Freeform 45"/>
                    <p:cNvSpPr/>
                    <p:nvPr/>
                  </p:nvSpPr>
                  <p:spPr>
                    <a:xfrm flipH="1">
                      <a:off x="594975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23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5" name="Oval 47"/>
                    <p:cNvSpPr/>
                    <p:nvPr/>
                  </p:nvSpPr>
                  <p:spPr>
                    <a:xfrm>
                      <a:off x="579772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" name="Freeform 48"/>
                    <p:cNvSpPr/>
                    <p:nvPr/>
                  </p:nvSpPr>
                  <p:spPr>
                    <a:xfrm>
                      <a:off x="579772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7" name="Freeform 56"/>
                    <p:cNvSpPr/>
                    <p:nvPr/>
                  </p:nvSpPr>
                  <p:spPr>
                    <a:xfrm flipH="1">
                      <a:off x="594969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624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2" name="Oval 51"/>
                    <p:cNvSpPr/>
                    <p:nvPr/>
                  </p:nvSpPr>
                  <p:spPr>
                    <a:xfrm>
                      <a:off x="579765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3" name="Freeform 52"/>
                    <p:cNvSpPr/>
                    <p:nvPr/>
                  </p:nvSpPr>
                  <p:spPr>
                    <a:xfrm>
                      <a:off x="579765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4" name="Freeform 53"/>
                    <p:cNvSpPr/>
                    <p:nvPr/>
                  </p:nvSpPr>
                  <p:spPr>
                    <a:xfrm flipH="1">
                      <a:off x="594963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5579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5580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5797596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" name="Freeform 40"/>
                    <p:cNvSpPr/>
                    <p:nvPr/>
                  </p:nvSpPr>
                  <p:spPr>
                    <a:xfrm>
                      <a:off x="5797596" y="3047939"/>
                      <a:ext cx="5684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2" name="Freeform 41"/>
                    <p:cNvSpPr/>
                    <p:nvPr/>
                  </p:nvSpPr>
                  <p:spPr>
                    <a:xfrm flipH="1">
                      <a:off x="594376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81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7" name="Oval 36"/>
                    <p:cNvSpPr/>
                    <p:nvPr/>
                  </p:nvSpPr>
                  <p:spPr>
                    <a:xfrm>
                      <a:off x="57916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8" name="Freeform 37"/>
                    <p:cNvSpPr/>
                    <p:nvPr/>
                  </p:nvSpPr>
                  <p:spPr>
                    <a:xfrm>
                      <a:off x="57916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" name="Freeform 38"/>
                    <p:cNvSpPr/>
                    <p:nvPr/>
                  </p:nvSpPr>
                  <p:spPr>
                    <a:xfrm flipH="1">
                      <a:off x="59436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82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4" name="Oval 33"/>
                    <p:cNvSpPr/>
                    <p:nvPr/>
                  </p:nvSpPr>
                  <p:spPr>
                    <a:xfrm>
                      <a:off x="5791733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" name="Freeform 34"/>
                    <p:cNvSpPr/>
                    <p:nvPr/>
                  </p:nvSpPr>
                  <p:spPr>
                    <a:xfrm>
                      <a:off x="579173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" name="Freeform 35"/>
                    <p:cNvSpPr/>
                    <p:nvPr/>
                  </p:nvSpPr>
                  <p:spPr>
                    <a:xfrm flipH="1">
                      <a:off x="594370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83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1" name="Oval 30"/>
                    <p:cNvSpPr/>
                    <p:nvPr/>
                  </p:nvSpPr>
                  <p:spPr>
                    <a:xfrm>
                      <a:off x="57916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" name="Freeform 31"/>
                    <p:cNvSpPr/>
                    <p:nvPr/>
                  </p:nvSpPr>
                  <p:spPr>
                    <a:xfrm>
                      <a:off x="57916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" name="Freeform 32"/>
                    <p:cNvSpPr/>
                    <p:nvPr/>
                  </p:nvSpPr>
                  <p:spPr>
                    <a:xfrm flipH="1">
                      <a:off x="59435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84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" name="Oval 27"/>
                    <p:cNvSpPr/>
                    <p:nvPr/>
                  </p:nvSpPr>
                  <p:spPr>
                    <a:xfrm>
                      <a:off x="579154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" name="Freeform 28"/>
                    <p:cNvSpPr/>
                    <p:nvPr/>
                  </p:nvSpPr>
                  <p:spPr>
                    <a:xfrm>
                      <a:off x="579154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" name="Freeform 29"/>
                    <p:cNvSpPr/>
                    <p:nvPr/>
                  </p:nvSpPr>
                  <p:spPr>
                    <a:xfrm flipH="1">
                      <a:off x="594351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85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" name="Oval 24"/>
                    <p:cNvSpPr/>
                    <p:nvPr/>
                  </p:nvSpPr>
                  <p:spPr>
                    <a:xfrm>
                      <a:off x="579148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579148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" name="Freeform 26"/>
                    <p:cNvSpPr/>
                    <p:nvPr/>
                  </p:nvSpPr>
                  <p:spPr>
                    <a:xfrm flipH="1">
                      <a:off x="59434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8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" name="Oval 21"/>
                    <p:cNvSpPr/>
                    <p:nvPr/>
                  </p:nvSpPr>
                  <p:spPr>
                    <a:xfrm>
                      <a:off x="579141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" name="Freeform 22"/>
                    <p:cNvSpPr/>
                    <p:nvPr/>
                  </p:nvSpPr>
                  <p:spPr>
                    <a:xfrm>
                      <a:off x="579141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" name="Freeform 23"/>
                    <p:cNvSpPr/>
                    <p:nvPr/>
                  </p:nvSpPr>
                  <p:spPr>
                    <a:xfrm flipH="1">
                      <a:off x="594339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87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9" name="Oval 18"/>
                    <p:cNvSpPr/>
                    <p:nvPr/>
                  </p:nvSpPr>
                  <p:spPr>
                    <a:xfrm>
                      <a:off x="579135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" name="Freeform 19"/>
                    <p:cNvSpPr/>
                    <p:nvPr/>
                  </p:nvSpPr>
                  <p:spPr>
                    <a:xfrm>
                      <a:off x="579135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" name="Freeform 20"/>
                    <p:cNvSpPr/>
                    <p:nvPr/>
                  </p:nvSpPr>
                  <p:spPr>
                    <a:xfrm flipH="1">
                      <a:off x="594332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8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6" name="Oval 15"/>
                    <p:cNvSpPr/>
                    <p:nvPr/>
                  </p:nvSpPr>
                  <p:spPr>
                    <a:xfrm>
                      <a:off x="5791292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579129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" name="Freeform 17"/>
                    <p:cNvSpPr/>
                    <p:nvPr/>
                  </p:nvSpPr>
                  <p:spPr>
                    <a:xfrm flipH="1">
                      <a:off x="594326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5425" name="Group 152"/>
            <p:cNvGrpSpPr>
              <a:grpSpLocks/>
            </p:cNvGrpSpPr>
            <p:nvPr/>
          </p:nvGrpSpPr>
          <p:grpSpPr bwMode="auto">
            <a:xfrm>
              <a:off x="5410200" y="2438400"/>
              <a:ext cx="5630779" cy="1981200"/>
              <a:chOff x="4495800" y="1447800"/>
              <a:chExt cx="4114800" cy="1447800"/>
            </a:xfrm>
          </p:grpSpPr>
          <p:grpSp>
            <p:nvGrpSpPr>
              <p:cNvPr id="15426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5502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5540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01" name="Oval 18"/>
                    <p:cNvSpPr/>
                    <p:nvPr/>
                  </p:nvSpPr>
                  <p:spPr>
                    <a:xfrm>
                      <a:off x="57911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2" name="Freeform 19"/>
                    <p:cNvSpPr/>
                    <p:nvPr/>
                  </p:nvSpPr>
                  <p:spPr>
                    <a:xfrm>
                      <a:off x="57911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3" name="Freeform 20"/>
                    <p:cNvSpPr/>
                    <p:nvPr/>
                  </p:nvSpPr>
                  <p:spPr>
                    <a:xfrm flipH="1">
                      <a:off x="59431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41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8" name="Oval 23"/>
                    <p:cNvSpPr/>
                    <p:nvPr/>
                  </p:nvSpPr>
                  <p:spPr>
                    <a:xfrm>
                      <a:off x="579104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9" name="Freeform 24"/>
                    <p:cNvSpPr/>
                    <p:nvPr/>
                  </p:nvSpPr>
                  <p:spPr>
                    <a:xfrm>
                      <a:off x="579104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0" name="Freeform 25"/>
                    <p:cNvSpPr/>
                    <p:nvPr/>
                  </p:nvSpPr>
                  <p:spPr>
                    <a:xfrm flipH="1">
                      <a:off x="594301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42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5" name="Oval 27"/>
                    <p:cNvSpPr/>
                    <p:nvPr/>
                  </p:nvSpPr>
                  <p:spPr>
                    <a:xfrm>
                      <a:off x="57911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6" name="Freeform 28"/>
                    <p:cNvSpPr/>
                    <p:nvPr/>
                  </p:nvSpPr>
                  <p:spPr>
                    <a:xfrm>
                      <a:off x="57911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7" name="Freeform 29"/>
                    <p:cNvSpPr/>
                    <p:nvPr/>
                  </p:nvSpPr>
                  <p:spPr>
                    <a:xfrm flipH="1">
                      <a:off x="59430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43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2" name="Oval 291"/>
                    <p:cNvSpPr/>
                    <p:nvPr/>
                  </p:nvSpPr>
                  <p:spPr>
                    <a:xfrm>
                      <a:off x="579098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3" name="Freeform 292"/>
                    <p:cNvSpPr/>
                    <p:nvPr/>
                  </p:nvSpPr>
                  <p:spPr>
                    <a:xfrm>
                      <a:off x="579098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4" name="Freeform 293"/>
                    <p:cNvSpPr/>
                    <p:nvPr/>
                  </p:nvSpPr>
                  <p:spPr>
                    <a:xfrm flipH="1">
                      <a:off x="59429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44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9" name="Oval 288"/>
                    <p:cNvSpPr/>
                    <p:nvPr/>
                  </p:nvSpPr>
                  <p:spPr>
                    <a:xfrm>
                      <a:off x="5790918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0" name="Freeform 289"/>
                    <p:cNvSpPr/>
                    <p:nvPr/>
                  </p:nvSpPr>
                  <p:spPr>
                    <a:xfrm>
                      <a:off x="57909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1" name="Freeform 290"/>
                    <p:cNvSpPr/>
                    <p:nvPr/>
                  </p:nvSpPr>
                  <p:spPr>
                    <a:xfrm flipH="1">
                      <a:off x="594405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45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6" name="Oval 285"/>
                    <p:cNvSpPr/>
                    <p:nvPr/>
                  </p:nvSpPr>
                  <p:spPr>
                    <a:xfrm>
                      <a:off x="579781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7" name="Freeform 286"/>
                    <p:cNvSpPr/>
                    <p:nvPr/>
                  </p:nvSpPr>
                  <p:spPr>
                    <a:xfrm>
                      <a:off x="579781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8" name="Freeform 287"/>
                    <p:cNvSpPr/>
                    <p:nvPr/>
                  </p:nvSpPr>
                  <p:spPr>
                    <a:xfrm flipH="1">
                      <a:off x="594978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4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3" name="Oval 43"/>
                    <p:cNvSpPr/>
                    <p:nvPr/>
                  </p:nvSpPr>
                  <p:spPr>
                    <a:xfrm>
                      <a:off x="579775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4" name="Freeform 44"/>
                    <p:cNvSpPr/>
                    <p:nvPr/>
                  </p:nvSpPr>
                  <p:spPr>
                    <a:xfrm>
                      <a:off x="579775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5" name="Freeform 45"/>
                    <p:cNvSpPr/>
                    <p:nvPr/>
                  </p:nvSpPr>
                  <p:spPr>
                    <a:xfrm flipH="1">
                      <a:off x="594972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47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0" name="Oval 47"/>
                    <p:cNvSpPr/>
                    <p:nvPr/>
                  </p:nvSpPr>
                  <p:spPr>
                    <a:xfrm>
                      <a:off x="579769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1" name="Freeform 48"/>
                    <p:cNvSpPr/>
                    <p:nvPr/>
                  </p:nvSpPr>
                  <p:spPr>
                    <a:xfrm>
                      <a:off x="579769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2" name="Freeform 49"/>
                    <p:cNvSpPr/>
                    <p:nvPr/>
                  </p:nvSpPr>
                  <p:spPr>
                    <a:xfrm flipH="1">
                      <a:off x="594966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4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7" name="Oval 276"/>
                    <p:cNvSpPr/>
                    <p:nvPr/>
                  </p:nvSpPr>
                  <p:spPr>
                    <a:xfrm>
                      <a:off x="5797627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8" name="Freeform 277"/>
                    <p:cNvSpPr/>
                    <p:nvPr/>
                  </p:nvSpPr>
                  <p:spPr>
                    <a:xfrm>
                      <a:off x="579762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9" name="Freeform 278"/>
                    <p:cNvSpPr/>
                    <p:nvPr/>
                  </p:nvSpPr>
                  <p:spPr>
                    <a:xfrm flipH="1">
                      <a:off x="5949599" y="3047939"/>
                      <a:ext cx="5800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5503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5504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5" name="Oval 264"/>
                    <p:cNvSpPr/>
                    <p:nvPr/>
                  </p:nvSpPr>
                  <p:spPr>
                    <a:xfrm>
                      <a:off x="579176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6" name="Freeform 265"/>
                    <p:cNvSpPr/>
                    <p:nvPr/>
                  </p:nvSpPr>
                  <p:spPr>
                    <a:xfrm>
                      <a:off x="579176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7" name="Freeform 266"/>
                    <p:cNvSpPr/>
                    <p:nvPr/>
                  </p:nvSpPr>
                  <p:spPr>
                    <a:xfrm flipH="1">
                      <a:off x="594373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05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2" name="Oval 261"/>
                    <p:cNvSpPr/>
                    <p:nvPr/>
                  </p:nvSpPr>
                  <p:spPr>
                    <a:xfrm>
                      <a:off x="579163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3" name="Freeform 262"/>
                    <p:cNvSpPr/>
                    <p:nvPr/>
                  </p:nvSpPr>
                  <p:spPr>
                    <a:xfrm>
                      <a:off x="579163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4" name="Freeform 263"/>
                    <p:cNvSpPr/>
                    <p:nvPr/>
                  </p:nvSpPr>
                  <p:spPr>
                    <a:xfrm flipH="1">
                      <a:off x="594361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06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9" name="Oval 258"/>
                    <p:cNvSpPr/>
                    <p:nvPr/>
                  </p:nvSpPr>
                  <p:spPr>
                    <a:xfrm>
                      <a:off x="579170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0" name="Freeform 259"/>
                    <p:cNvSpPr/>
                    <p:nvPr/>
                  </p:nvSpPr>
                  <p:spPr>
                    <a:xfrm>
                      <a:off x="579170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1" name="Freeform 260"/>
                    <p:cNvSpPr/>
                    <p:nvPr/>
                  </p:nvSpPr>
                  <p:spPr>
                    <a:xfrm flipH="1">
                      <a:off x="594367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07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6" name="Oval 255"/>
                    <p:cNvSpPr/>
                    <p:nvPr/>
                  </p:nvSpPr>
                  <p:spPr>
                    <a:xfrm>
                      <a:off x="579157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7" name="Freeform 256"/>
                    <p:cNvSpPr/>
                    <p:nvPr/>
                  </p:nvSpPr>
                  <p:spPr>
                    <a:xfrm>
                      <a:off x="579157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8" name="Freeform 257"/>
                    <p:cNvSpPr/>
                    <p:nvPr/>
                  </p:nvSpPr>
                  <p:spPr>
                    <a:xfrm flipH="1">
                      <a:off x="594354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08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3" name="Oval 252"/>
                    <p:cNvSpPr/>
                    <p:nvPr/>
                  </p:nvSpPr>
                  <p:spPr>
                    <a:xfrm>
                      <a:off x="579151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4" name="Freeform 253"/>
                    <p:cNvSpPr/>
                    <p:nvPr/>
                  </p:nvSpPr>
                  <p:spPr>
                    <a:xfrm>
                      <a:off x="579151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5" name="Freeform 254"/>
                    <p:cNvSpPr/>
                    <p:nvPr/>
                  </p:nvSpPr>
                  <p:spPr>
                    <a:xfrm flipH="1">
                      <a:off x="594348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09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0" name="Oval 86"/>
                    <p:cNvSpPr/>
                    <p:nvPr/>
                  </p:nvSpPr>
                  <p:spPr>
                    <a:xfrm>
                      <a:off x="579145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1" name="Freeform 87"/>
                    <p:cNvSpPr/>
                    <p:nvPr/>
                  </p:nvSpPr>
                  <p:spPr>
                    <a:xfrm>
                      <a:off x="579145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2" name="Freeform 88"/>
                    <p:cNvSpPr/>
                    <p:nvPr/>
                  </p:nvSpPr>
                  <p:spPr>
                    <a:xfrm flipH="1">
                      <a:off x="594342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10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7" name="Oval 83"/>
                    <p:cNvSpPr/>
                    <p:nvPr/>
                  </p:nvSpPr>
                  <p:spPr>
                    <a:xfrm>
                      <a:off x="579138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8" name="Freeform 84"/>
                    <p:cNvSpPr/>
                    <p:nvPr/>
                  </p:nvSpPr>
                  <p:spPr>
                    <a:xfrm>
                      <a:off x="579138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9" name="Freeform 85"/>
                    <p:cNvSpPr/>
                    <p:nvPr/>
                  </p:nvSpPr>
                  <p:spPr>
                    <a:xfrm flipH="1">
                      <a:off x="594335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11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4" name="Oval 80"/>
                    <p:cNvSpPr/>
                    <p:nvPr/>
                  </p:nvSpPr>
                  <p:spPr>
                    <a:xfrm>
                      <a:off x="5791325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5" name="Freeform 81"/>
                    <p:cNvSpPr/>
                    <p:nvPr/>
                  </p:nvSpPr>
                  <p:spPr>
                    <a:xfrm>
                      <a:off x="5791325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6" name="Freeform 82"/>
                    <p:cNvSpPr/>
                    <p:nvPr/>
                  </p:nvSpPr>
                  <p:spPr>
                    <a:xfrm flipH="1">
                      <a:off x="594329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512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1" name="Oval 240"/>
                    <p:cNvSpPr/>
                    <p:nvPr/>
                  </p:nvSpPr>
                  <p:spPr>
                    <a:xfrm>
                      <a:off x="5791261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2" name="Freeform 78"/>
                    <p:cNvSpPr/>
                    <p:nvPr/>
                  </p:nvSpPr>
                  <p:spPr>
                    <a:xfrm>
                      <a:off x="579126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3" name="Freeform 79"/>
                    <p:cNvSpPr/>
                    <p:nvPr/>
                  </p:nvSpPr>
                  <p:spPr>
                    <a:xfrm flipH="1">
                      <a:off x="594323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15427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5428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5466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7" name="Oval 18"/>
                    <p:cNvSpPr/>
                    <p:nvPr/>
                  </p:nvSpPr>
                  <p:spPr>
                    <a:xfrm>
                      <a:off x="57911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8" name="Freeform 19"/>
                    <p:cNvSpPr/>
                    <p:nvPr/>
                  </p:nvSpPr>
                  <p:spPr>
                    <a:xfrm>
                      <a:off x="57911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9" name="Freeform 20"/>
                    <p:cNvSpPr/>
                    <p:nvPr/>
                  </p:nvSpPr>
                  <p:spPr>
                    <a:xfrm flipH="1">
                      <a:off x="59431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67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4" name="Oval 223"/>
                    <p:cNvSpPr/>
                    <p:nvPr/>
                  </p:nvSpPr>
                  <p:spPr>
                    <a:xfrm>
                      <a:off x="579104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5" name="Freeform 224"/>
                    <p:cNvSpPr/>
                    <p:nvPr/>
                  </p:nvSpPr>
                  <p:spPr>
                    <a:xfrm>
                      <a:off x="579104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6" name="Freeform 225"/>
                    <p:cNvSpPr/>
                    <p:nvPr/>
                  </p:nvSpPr>
                  <p:spPr>
                    <a:xfrm flipH="1">
                      <a:off x="594301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68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1" name="Oval 220"/>
                    <p:cNvSpPr/>
                    <p:nvPr/>
                  </p:nvSpPr>
                  <p:spPr>
                    <a:xfrm>
                      <a:off x="57911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2" name="Freeform 221"/>
                    <p:cNvSpPr/>
                    <p:nvPr/>
                  </p:nvSpPr>
                  <p:spPr>
                    <a:xfrm>
                      <a:off x="57911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3" name="Freeform 222"/>
                    <p:cNvSpPr/>
                    <p:nvPr/>
                  </p:nvSpPr>
                  <p:spPr>
                    <a:xfrm flipH="1">
                      <a:off x="59430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69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8" name="Oval 217"/>
                    <p:cNvSpPr/>
                    <p:nvPr/>
                  </p:nvSpPr>
                  <p:spPr>
                    <a:xfrm>
                      <a:off x="579098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9" name="Freeform 218"/>
                    <p:cNvSpPr/>
                    <p:nvPr/>
                  </p:nvSpPr>
                  <p:spPr>
                    <a:xfrm>
                      <a:off x="579098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0" name="Freeform 219"/>
                    <p:cNvSpPr/>
                    <p:nvPr/>
                  </p:nvSpPr>
                  <p:spPr>
                    <a:xfrm flipH="1">
                      <a:off x="59429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70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5" name="Oval 214"/>
                    <p:cNvSpPr/>
                    <p:nvPr/>
                  </p:nvSpPr>
                  <p:spPr>
                    <a:xfrm>
                      <a:off x="5790918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6" name="Freeform 215"/>
                    <p:cNvSpPr/>
                    <p:nvPr/>
                  </p:nvSpPr>
                  <p:spPr>
                    <a:xfrm>
                      <a:off x="57909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7" name="Freeform 216"/>
                    <p:cNvSpPr/>
                    <p:nvPr/>
                  </p:nvSpPr>
                  <p:spPr>
                    <a:xfrm flipH="1">
                      <a:off x="594405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71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2" name="Oval 211"/>
                    <p:cNvSpPr/>
                    <p:nvPr/>
                  </p:nvSpPr>
                  <p:spPr>
                    <a:xfrm>
                      <a:off x="579781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3" name="Freeform 40"/>
                    <p:cNvSpPr/>
                    <p:nvPr/>
                  </p:nvSpPr>
                  <p:spPr>
                    <a:xfrm>
                      <a:off x="579781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4" name="Freeform 41"/>
                    <p:cNvSpPr/>
                    <p:nvPr/>
                  </p:nvSpPr>
                  <p:spPr>
                    <a:xfrm flipH="1">
                      <a:off x="594978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7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9" name="Oval 43"/>
                    <p:cNvSpPr/>
                    <p:nvPr/>
                  </p:nvSpPr>
                  <p:spPr>
                    <a:xfrm>
                      <a:off x="579775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0" name="Freeform 44"/>
                    <p:cNvSpPr/>
                    <p:nvPr/>
                  </p:nvSpPr>
                  <p:spPr>
                    <a:xfrm>
                      <a:off x="579775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1" name="Freeform 45"/>
                    <p:cNvSpPr/>
                    <p:nvPr/>
                  </p:nvSpPr>
                  <p:spPr>
                    <a:xfrm flipH="1">
                      <a:off x="594972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73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6" name="Oval 47"/>
                    <p:cNvSpPr/>
                    <p:nvPr/>
                  </p:nvSpPr>
                  <p:spPr>
                    <a:xfrm>
                      <a:off x="579769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7" name="Freeform 48"/>
                    <p:cNvSpPr/>
                    <p:nvPr/>
                  </p:nvSpPr>
                  <p:spPr>
                    <a:xfrm>
                      <a:off x="579769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8" name="Freeform 207"/>
                    <p:cNvSpPr/>
                    <p:nvPr/>
                  </p:nvSpPr>
                  <p:spPr>
                    <a:xfrm flipH="1">
                      <a:off x="594966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74" name="Group 201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3" name="Oval 202"/>
                    <p:cNvSpPr/>
                    <p:nvPr/>
                  </p:nvSpPr>
                  <p:spPr>
                    <a:xfrm>
                      <a:off x="5797627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4" name="Freeform 203"/>
                    <p:cNvSpPr/>
                    <p:nvPr/>
                  </p:nvSpPr>
                  <p:spPr>
                    <a:xfrm>
                      <a:off x="579762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5" name="Freeform 204"/>
                    <p:cNvSpPr/>
                    <p:nvPr/>
                  </p:nvSpPr>
                  <p:spPr>
                    <a:xfrm flipH="1">
                      <a:off x="5949599" y="3047939"/>
                      <a:ext cx="5800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5429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5430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91" name="Oval 190"/>
                    <p:cNvSpPr/>
                    <p:nvPr/>
                  </p:nvSpPr>
                  <p:spPr>
                    <a:xfrm>
                      <a:off x="579176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2" name="Freeform 191"/>
                    <p:cNvSpPr/>
                    <p:nvPr/>
                  </p:nvSpPr>
                  <p:spPr>
                    <a:xfrm>
                      <a:off x="579176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3" name="Freeform 192"/>
                    <p:cNvSpPr/>
                    <p:nvPr/>
                  </p:nvSpPr>
                  <p:spPr>
                    <a:xfrm flipH="1">
                      <a:off x="594373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31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8" name="Oval 187"/>
                    <p:cNvSpPr/>
                    <p:nvPr/>
                  </p:nvSpPr>
                  <p:spPr>
                    <a:xfrm>
                      <a:off x="579163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9" name="Freeform 188"/>
                    <p:cNvSpPr/>
                    <p:nvPr/>
                  </p:nvSpPr>
                  <p:spPr>
                    <a:xfrm>
                      <a:off x="579163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0" name="Freeform 189"/>
                    <p:cNvSpPr/>
                    <p:nvPr/>
                  </p:nvSpPr>
                  <p:spPr>
                    <a:xfrm flipH="1">
                      <a:off x="594361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32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5" name="Oval 184"/>
                    <p:cNvSpPr/>
                    <p:nvPr/>
                  </p:nvSpPr>
                  <p:spPr>
                    <a:xfrm>
                      <a:off x="579170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6" name="Freeform 185"/>
                    <p:cNvSpPr/>
                    <p:nvPr/>
                  </p:nvSpPr>
                  <p:spPr>
                    <a:xfrm>
                      <a:off x="579170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7" name="Freeform 186"/>
                    <p:cNvSpPr/>
                    <p:nvPr/>
                  </p:nvSpPr>
                  <p:spPr>
                    <a:xfrm flipH="1">
                      <a:off x="594367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33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2" name="Oval 181"/>
                    <p:cNvSpPr/>
                    <p:nvPr/>
                  </p:nvSpPr>
                  <p:spPr>
                    <a:xfrm>
                      <a:off x="579157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3" name="Freeform 182"/>
                    <p:cNvSpPr/>
                    <p:nvPr/>
                  </p:nvSpPr>
                  <p:spPr>
                    <a:xfrm>
                      <a:off x="579157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4" name="Freeform 183"/>
                    <p:cNvSpPr/>
                    <p:nvPr/>
                  </p:nvSpPr>
                  <p:spPr>
                    <a:xfrm flipH="1">
                      <a:off x="594354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34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9" name="Oval 178"/>
                    <p:cNvSpPr/>
                    <p:nvPr/>
                  </p:nvSpPr>
                  <p:spPr>
                    <a:xfrm>
                      <a:off x="579151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0" name="Freeform 179"/>
                    <p:cNvSpPr/>
                    <p:nvPr/>
                  </p:nvSpPr>
                  <p:spPr>
                    <a:xfrm>
                      <a:off x="579151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1" name="Freeform 180"/>
                    <p:cNvSpPr/>
                    <p:nvPr/>
                  </p:nvSpPr>
                  <p:spPr>
                    <a:xfrm flipH="1">
                      <a:off x="594348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35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6" name="Oval 175"/>
                    <p:cNvSpPr/>
                    <p:nvPr/>
                  </p:nvSpPr>
                  <p:spPr>
                    <a:xfrm>
                      <a:off x="579145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7" name="Freeform 176"/>
                    <p:cNvSpPr/>
                    <p:nvPr/>
                  </p:nvSpPr>
                  <p:spPr>
                    <a:xfrm>
                      <a:off x="579145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8" name="Freeform 177"/>
                    <p:cNvSpPr/>
                    <p:nvPr/>
                  </p:nvSpPr>
                  <p:spPr>
                    <a:xfrm flipH="1">
                      <a:off x="594342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3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3" name="Oval 172"/>
                    <p:cNvSpPr/>
                    <p:nvPr/>
                  </p:nvSpPr>
                  <p:spPr>
                    <a:xfrm>
                      <a:off x="579138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4" name="Freeform 173"/>
                    <p:cNvSpPr/>
                    <p:nvPr/>
                  </p:nvSpPr>
                  <p:spPr>
                    <a:xfrm>
                      <a:off x="579138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5" name="Freeform 174"/>
                    <p:cNvSpPr/>
                    <p:nvPr/>
                  </p:nvSpPr>
                  <p:spPr>
                    <a:xfrm flipH="1">
                      <a:off x="594335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37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0" name="Oval 169"/>
                    <p:cNvSpPr/>
                    <p:nvPr/>
                  </p:nvSpPr>
                  <p:spPr>
                    <a:xfrm>
                      <a:off x="5791325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1" name="Freeform 170"/>
                    <p:cNvSpPr/>
                    <p:nvPr/>
                  </p:nvSpPr>
                  <p:spPr>
                    <a:xfrm>
                      <a:off x="5791325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2" name="Freeform 171"/>
                    <p:cNvSpPr/>
                    <p:nvPr/>
                  </p:nvSpPr>
                  <p:spPr>
                    <a:xfrm flipH="1">
                      <a:off x="594329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43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67" name="Oval 166"/>
                    <p:cNvSpPr/>
                    <p:nvPr/>
                  </p:nvSpPr>
                  <p:spPr>
                    <a:xfrm>
                      <a:off x="5791261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8" name="Freeform 167"/>
                    <p:cNvSpPr/>
                    <p:nvPr/>
                  </p:nvSpPr>
                  <p:spPr>
                    <a:xfrm>
                      <a:off x="579126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9" name="Freeform 168"/>
                    <p:cNvSpPr/>
                    <p:nvPr/>
                  </p:nvSpPr>
                  <p:spPr>
                    <a:xfrm flipH="1">
                      <a:off x="594323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</p:grpSp>
      <p:sp>
        <p:nvSpPr>
          <p:cNvPr id="308" name="Sun 307"/>
          <p:cNvSpPr/>
          <p:nvPr/>
        </p:nvSpPr>
        <p:spPr>
          <a:xfrm>
            <a:off x="3657600" y="-685800"/>
            <a:ext cx="1752600" cy="1752600"/>
          </a:xfrm>
          <a:prstGeom prst="sun">
            <a:avLst/>
          </a:prstGeom>
          <a:gradFill flip="none" rotWithShape="1">
            <a:gsLst>
              <a:gs pos="0">
                <a:srgbClr val="FFFF00"/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  <a:ln w="63500" cmpd="tri">
            <a:solidFill>
              <a:srgbClr val="FF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5367" name="Group 321"/>
          <p:cNvGrpSpPr>
            <a:grpSpLocks/>
          </p:cNvGrpSpPr>
          <p:nvPr/>
        </p:nvGrpSpPr>
        <p:grpSpPr bwMode="auto">
          <a:xfrm>
            <a:off x="3886200" y="2057400"/>
            <a:ext cx="1319213" cy="2590800"/>
            <a:chOff x="6705600" y="3657600"/>
            <a:chExt cx="1013791" cy="2590800"/>
          </a:xfrm>
        </p:grpSpPr>
        <p:sp>
          <p:nvSpPr>
            <p:cNvPr id="323" name="Rectangle 322"/>
            <p:cNvSpPr/>
            <p:nvPr/>
          </p:nvSpPr>
          <p:spPr>
            <a:xfrm>
              <a:off x="6705600" y="3657600"/>
              <a:ext cx="1013791" cy="259080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4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4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dirty="0"/>
            </a:p>
          </p:txBody>
        </p:sp>
        <p:sp>
          <p:nvSpPr>
            <p:cNvPr id="324" name="Rectangle 323"/>
            <p:cNvSpPr/>
            <p:nvPr/>
          </p:nvSpPr>
          <p:spPr>
            <a:xfrm>
              <a:off x="6881357" y="3657600"/>
              <a:ext cx="639085" cy="259080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5368" name="Group 359"/>
          <p:cNvGrpSpPr>
            <a:grpSpLocks/>
          </p:cNvGrpSpPr>
          <p:nvPr/>
        </p:nvGrpSpPr>
        <p:grpSpPr bwMode="auto">
          <a:xfrm>
            <a:off x="5562600" y="1600200"/>
            <a:ext cx="2971800" cy="3124200"/>
            <a:chOff x="5562600" y="1600200"/>
            <a:chExt cx="2971800" cy="3124200"/>
          </a:xfrm>
        </p:grpSpPr>
        <p:grpSp>
          <p:nvGrpSpPr>
            <p:cNvPr id="15404" name="Group 308"/>
            <p:cNvGrpSpPr>
              <a:grpSpLocks/>
            </p:cNvGrpSpPr>
            <p:nvPr/>
          </p:nvGrpSpPr>
          <p:grpSpPr bwMode="auto">
            <a:xfrm>
              <a:off x="5562600" y="1600200"/>
              <a:ext cx="2971800" cy="3124200"/>
              <a:chOff x="1752600" y="1447800"/>
              <a:chExt cx="2971800" cy="3124200"/>
            </a:xfrm>
          </p:grpSpPr>
          <p:sp>
            <p:nvSpPr>
              <p:cNvPr id="310" name="Heptagon 309"/>
              <p:cNvSpPr/>
              <p:nvPr/>
            </p:nvSpPr>
            <p:spPr>
              <a:xfrm>
                <a:off x="1752600" y="1447800"/>
                <a:ext cx="2971800" cy="3124200"/>
              </a:xfrm>
              <a:prstGeom prst="heptagon">
                <a:avLst/>
              </a:prstGeom>
              <a:gradFill flip="none" rotWithShape="1">
                <a:gsLst>
                  <a:gs pos="100000">
                    <a:schemeClr val="accent3">
                      <a:lumMod val="50000"/>
                    </a:schemeClr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rect">
                  <a:fillToRect l="100000" b="100000"/>
                </a:path>
                <a:tileRect t="-100000" r="-100000"/>
              </a:gradFill>
              <a:ln w="28575" cmpd="sng">
                <a:solidFill>
                  <a:srgbClr val="2E3917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417" name="TextBox 310"/>
              <p:cNvSpPr txBox="1">
                <a:spLocks noChangeArrowheads="1"/>
              </p:cNvSpPr>
              <p:nvPr/>
            </p:nvSpPr>
            <p:spPr bwMode="auto">
              <a:xfrm>
                <a:off x="2438400" y="4191000"/>
                <a:ext cx="16002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>
                    <a:solidFill>
                      <a:srgbClr val="2E3917"/>
                    </a:solidFill>
                    <a:latin typeface="Kristen ITC" pitchFamily="66" charset="0"/>
                  </a:rPr>
                  <a:t>Photosystem I</a:t>
                </a:r>
              </a:p>
            </p:txBody>
          </p:sp>
        </p:grpSp>
        <p:sp>
          <p:nvSpPr>
            <p:cNvPr id="328" name="Oval 327"/>
            <p:cNvSpPr/>
            <p:nvPr/>
          </p:nvSpPr>
          <p:spPr>
            <a:xfrm>
              <a:off x="6248400" y="2057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9" name="Oval 328"/>
            <p:cNvSpPr/>
            <p:nvPr/>
          </p:nvSpPr>
          <p:spPr>
            <a:xfrm>
              <a:off x="7543800" y="3200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0" name="Oval 329"/>
            <p:cNvSpPr/>
            <p:nvPr/>
          </p:nvSpPr>
          <p:spPr>
            <a:xfrm>
              <a:off x="6096000" y="3886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1" name="Oval 330"/>
            <p:cNvSpPr/>
            <p:nvPr/>
          </p:nvSpPr>
          <p:spPr>
            <a:xfrm>
              <a:off x="6781800" y="3352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2" name="Oval 331"/>
            <p:cNvSpPr/>
            <p:nvPr/>
          </p:nvSpPr>
          <p:spPr>
            <a:xfrm>
              <a:off x="6858000" y="3962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3" name="Oval 332"/>
            <p:cNvSpPr/>
            <p:nvPr/>
          </p:nvSpPr>
          <p:spPr>
            <a:xfrm>
              <a:off x="7543800" y="2438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4" name="Oval 333"/>
            <p:cNvSpPr/>
            <p:nvPr/>
          </p:nvSpPr>
          <p:spPr>
            <a:xfrm>
              <a:off x="7086600" y="21336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5" name="Oval 334"/>
            <p:cNvSpPr/>
            <p:nvPr/>
          </p:nvSpPr>
          <p:spPr>
            <a:xfrm>
              <a:off x="6096000" y="2590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6" name="Oval 335"/>
            <p:cNvSpPr/>
            <p:nvPr/>
          </p:nvSpPr>
          <p:spPr>
            <a:xfrm>
              <a:off x="6934200" y="2819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7" name="Oval 336"/>
            <p:cNvSpPr/>
            <p:nvPr/>
          </p:nvSpPr>
          <p:spPr>
            <a:xfrm>
              <a:off x="7620000" y="3733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8" name="Oval 337"/>
            <p:cNvSpPr/>
            <p:nvPr/>
          </p:nvSpPr>
          <p:spPr>
            <a:xfrm>
              <a:off x="5943600" y="3200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5369" name="Group 349"/>
          <p:cNvGrpSpPr>
            <a:grpSpLocks/>
          </p:cNvGrpSpPr>
          <p:nvPr/>
        </p:nvGrpSpPr>
        <p:grpSpPr bwMode="auto">
          <a:xfrm>
            <a:off x="533400" y="1600200"/>
            <a:ext cx="2971800" cy="3124200"/>
            <a:chOff x="533400" y="1600200"/>
            <a:chExt cx="2971800" cy="3124200"/>
          </a:xfrm>
        </p:grpSpPr>
        <p:grpSp>
          <p:nvGrpSpPr>
            <p:cNvPr id="15390" name="Group 304"/>
            <p:cNvGrpSpPr>
              <a:grpSpLocks/>
            </p:cNvGrpSpPr>
            <p:nvPr/>
          </p:nvGrpSpPr>
          <p:grpSpPr bwMode="auto">
            <a:xfrm>
              <a:off x="533400" y="1600200"/>
              <a:ext cx="2971800" cy="3124200"/>
              <a:chOff x="1752600" y="1447800"/>
              <a:chExt cx="2971800" cy="3124200"/>
            </a:xfrm>
          </p:grpSpPr>
          <p:sp>
            <p:nvSpPr>
              <p:cNvPr id="306" name="Heptagon 305"/>
              <p:cNvSpPr/>
              <p:nvPr/>
            </p:nvSpPr>
            <p:spPr>
              <a:xfrm>
                <a:off x="1752600" y="1447800"/>
                <a:ext cx="2971800" cy="3124200"/>
              </a:xfrm>
              <a:prstGeom prst="heptagon">
                <a:avLst/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rect">
                  <a:fillToRect l="100000" b="100000"/>
                </a:path>
                <a:tileRect t="-100000" r="-100000"/>
              </a:gradFill>
              <a:ln w="28575" cmpd="sng">
                <a:solidFill>
                  <a:srgbClr val="24370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403" name="TextBox 306"/>
              <p:cNvSpPr txBox="1">
                <a:spLocks noChangeArrowheads="1"/>
              </p:cNvSpPr>
              <p:nvPr/>
            </p:nvSpPr>
            <p:spPr bwMode="auto">
              <a:xfrm>
                <a:off x="2438400" y="4267021"/>
                <a:ext cx="1600200" cy="304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>
                    <a:solidFill>
                      <a:srgbClr val="24370F"/>
                    </a:solidFill>
                    <a:latin typeface="Kristen ITC" pitchFamily="66" charset="0"/>
                  </a:rPr>
                  <a:t>Photosystem II</a:t>
                </a:r>
              </a:p>
            </p:txBody>
          </p:sp>
        </p:grpSp>
        <p:sp>
          <p:nvSpPr>
            <p:cNvPr id="339" name="Oval 338"/>
            <p:cNvSpPr/>
            <p:nvPr/>
          </p:nvSpPr>
          <p:spPr>
            <a:xfrm>
              <a:off x="1676400" y="2743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0" name="Oval 339"/>
            <p:cNvSpPr/>
            <p:nvPr/>
          </p:nvSpPr>
          <p:spPr>
            <a:xfrm>
              <a:off x="1905000" y="1981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1" name="Oval 340"/>
            <p:cNvSpPr/>
            <p:nvPr/>
          </p:nvSpPr>
          <p:spPr>
            <a:xfrm>
              <a:off x="990600" y="2743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2" name="Oval 341"/>
            <p:cNvSpPr/>
            <p:nvPr/>
          </p:nvSpPr>
          <p:spPr>
            <a:xfrm>
              <a:off x="2438400" y="2971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3" name="Oval 342"/>
            <p:cNvSpPr/>
            <p:nvPr/>
          </p:nvSpPr>
          <p:spPr>
            <a:xfrm>
              <a:off x="1524000" y="34290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4" name="Oval 343"/>
            <p:cNvSpPr/>
            <p:nvPr/>
          </p:nvSpPr>
          <p:spPr>
            <a:xfrm>
              <a:off x="2438400" y="2438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5" name="Oval 344"/>
            <p:cNvSpPr/>
            <p:nvPr/>
          </p:nvSpPr>
          <p:spPr>
            <a:xfrm>
              <a:off x="990600" y="38100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6" name="Oval 345"/>
            <p:cNvSpPr/>
            <p:nvPr/>
          </p:nvSpPr>
          <p:spPr>
            <a:xfrm>
              <a:off x="1295400" y="2209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7" name="Oval 346"/>
            <p:cNvSpPr/>
            <p:nvPr/>
          </p:nvSpPr>
          <p:spPr>
            <a:xfrm>
              <a:off x="1752600" y="4114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8" name="Oval 347"/>
            <p:cNvSpPr/>
            <p:nvPr/>
          </p:nvSpPr>
          <p:spPr>
            <a:xfrm>
              <a:off x="2514600" y="3733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9" name="Oval 348"/>
            <p:cNvSpPr/>
            <p:nvPr/>
          </p:nvSpPr>
          <p:spPr>
            <a:xfrm>
              <a:off x="685800" y="3352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cxnSp>
        <p:nvCxnSpPr>
          <p:cNvPr id="317" name="Curved Connector 316"/>
          <p:cNvCxnSpPr/>
          <p:nvPr/>
        </p:nvCxnSpPr>
        <p:spPr>
          <a:xfrm rot="10800000" flipV="1">
            <a:off x="2590800" y="381000"/>
            <a:ext cx="1143000" cy="609600"/>
          </a:xfrm>
          <a:prstGeom prst="curvedConnector3">
            <a:avLst>
              <a:gd name="adj1" fmla="val 38293"/>
            </a:avLst>
          </a:prstGeom>
          <a:ln w="28575" cmpd="sng">
            <a:solidFill>
              <a:srgbClr val="FFCC00"/>
            </a:solidFill>
            <a:prstDash val="dashDot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Curved Connector 317"/>
          <p:cNvCxnSpPr>
            <a:endCxn id="344" idx="0"/>
          </p:cNvCxnSpPr>
          <p:nvPr/>
        </p:nvCxnSpPr>
        <p:spPr>
          <a:xfrm rot="5400000">
            <a:off x="2609850" y="920750"/>
            <a:ext cx="1600200" cy="1409700"/>
          </a:xfrm>
          <a:prstGeom prst="curvedConnector3">
            <a:avLst>
              <a:gd name="adj1" fmla="val 50000"/>
            </a:avLst>
          </a:prstGeom>
          <a:ln w="31750" cmpd="sng">
            <a:solidFill>
              <a:srgbClr val="FFCC00"/>
            </a:solidFill>
            <a:prstDash val="dash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" name="TextBox 378"/>
          <p:cNvSpPr txBox="1">
            <a:spLocks noChangeArrowheads="1"/>
          </p:cNvSpPr>
          <p:nvPr/>
        </p:nvSpPr>
        <p:spPr bwMode="auto">
          <a:xfrm>
            <a:off x="0" y="228600"/>
            <a:ext cx="2590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Sunlight filled with photons shines onto the plant</a:t>
            </a:r>
          </a:p>
        </p:txBody>
      </p:sp>
      <p:sp>
        <p:nvSpPr>
          <p:cNvPr id="380" name="TextBox 379"/>
          <p:cNvSpPr txBox="1">
            <a:spLocks noChangeArrowheads="1"/>
          </p:cNvSpPr>
          <p:nvPr/>
        </p:nvSpPr>
        <p:spPr bwMode="auto">
          <a:xfrm>
            <a:off x="0" y="4953000"/>
            <a:ext cx="480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The photons excite the electrons in the chlorophyll molecules</a:t>
            </a:r>
          </a:p>
        </p:txBody>
      </p:sp>
      <p:sp>
        <p:nvSpPr>
          <p:cNvPr id="385" name="Oval 384"/>
          <p:cNvSpPr/>
          <p:nvPr/>
        </p:nvSpPr>
        <p:spPr>
          <a:xfrm>
            <a:off x="3276600" y="2133600"/>
            <a:ext cx="533400" cy="5334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69850" cmpd="thickThin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8" name="Lightning Bolt 377"/>
          <p:cNvSpPr/>
          <p:nvPr/>
        </p:nvSpPr>
        <p:spPr>
          <a:xfrm>
            <a:off x="2514600" y="2286000"/>
            <a:ext cx="304800" cy="381000"/>
          </a:xfrm>
          <a:prstGeom prst="lightningBol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6" name="TextBox 465"/>
          <p:cNvSpPr txBox="1"/>
          <p:nvPr/>
        </p:nvSpPr>
        <p:spPr>
          <a:xfrm rot="483937">
            <a:off x="7486650" y="1338263"/>
            <a:ext cx="12954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Kristen ITC" pitchFamily="66" charset="0"/>
              </a:rPr>
              <a:t>Stroma</a:t>
            </a:r>
          </a:p>
        </p:txBody>
      </p:sp>
      <p:sp>
        <p:nvSpPr>
          <p:cNvPr id="467" name="TextBox 466"/>
          <p:cNvSpPr txBox="1"/>
          <p:nvPr/>
        </p:nvSpPr>
        <p:spPr>
          <a:xfrm rot="20918016">
            <a:off x="7334250" y="6165850"/>
            <a:ext cx="1820863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Kristen ITC" pitchFamily="66" charset="0"/>
              </a:rPr>
              <a:t>Thylakoid Space</a:t>
            </a:r>
          </a:p>
        </p:txBody>
      </p:sp>
      <p:sp>
        <p:nvSpPr>
          <p:cNvPr id="670" name="Oval 669"/>
          <p:cNvSpPr/>
          <p:nvPr/>
        </p:nvSpPr>
        <p:spPr>
          <a:xfrm>
            <a:off x="8305800" y="2057400"/>
            <a:ext cx="533400" cy="5334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6985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4" name="TextBox 643"/>
          <p:cNvSpPr txBox="1">
            <a:spLocks noChangeArrowheads="1"/>
          </p:cNvSpPr>
          <p:nvPr/>
        </p:nvSpPr>
        <p:spPr bwMode="auto">
          <a:xfrm>
            <a:off x="0" y="5410200"/>
            <a:ext cx="487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The electrons move to the outer energy levels</a:t>
            </a:r>
          </a:p>
        </p:txBody>
      </p:sp>
      <p:sp>
        <p:nvSpPr>
          <p:cNvPr id="645" name="TextBox 644"/>
          <p:cNvSpPr txBox="1">
            <a:spLocks noChangeArrowheads="1"/>
          </p:cNvSpPr>
          <p:nvPr/>
        </p:nvSpPr>
        <p:spPr bwMode="auto">
          <a:xfrm>
            <a:off x="0" y="5715000"/>
            <a:ext cx="5029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As the electron moves from an excited state (high energy) to ground state (low energy), the difference in energy is passed to a neighboring chlorophyll molecule.</a:t>
            </a:r>
          </a:p>
        </p:txBody>
      </p:sp>
      <p:grpSp>
        <p:nvGrpSpPr>
          <p:cNvPr id="15381" name="Group 395"/>
          <p:cNvGrpSpPr>
            <a:grpSpLocks/>
          </p:cNvGrpSpPr>
          <p:nvPr/>
        </p:nvGrpSpPr>
        <p:grpSpPr bwMode="auto">
          <a:xfrm rot="-3396689">
            <a:off x="6247607" y="793"/>
            <a:ext cx="501650" cy="500063"/>
            <a:chOff x="3600" y="0"/>
            <a:chExt cx="316" cy="315"/>
          </a:xfrm>
        </p:grpSpPr>
        <p:sp>
          <p:nvSpPr>
            <p:cNvPr id="454" name="Oval 453"/>
            <p:cNvSpPr/>
            <p:nvPr/>
          </p:nvSpPr>
          <p:spPr>
            <a:xfrm rot="2089273">
              <a:off x="3604" y="-1"/>
              <a:ext cx="316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389" name="TextBox 454"/>
            <p:cNvSpPr txBox="1">
              <a:spLocks noChangeArrowheads="1"/>
            </p:cNvSpPr>
            <p:nvPr/>
          </p:nvSpPr>
          <p:spPr bwMode="auto">
            <a:xfrm rot="2089273">
              <a:off x="3634" y="28"/>
              <a:ext cx="21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5382" name="Group 392"/>
          <p:cNvGrpSpPr>
            <a:grpSpLocks/>
          </p:cNvGrpSpPr>
          <p:nvPr/>
        </p:nvGrpSpPr>
        <p:grpSpPr bwMode="auto">
          <a:xfrm rot="1554950">
            <a:off x="8229600" y="228600"/>
            <a:ext cx="501650" cy="500063"/>
            <a:chOff x="4400" y="522"/>
            <a:chExt cx="316" cy="315"/>
          </a:xfrm>
        </p:grpSpPr>
        <p:sp>
          <p:nvSpPr>
            <p:cNvPr id="456" name="Oval 455"/>
            <p:cNvSpPr/>
            <p:nvPr/>
          </p:nvSpPr>
          <p:spPr>
            <a:xfrm rot="20925095">
              <a:off x="4400" y="522"/>
              <a:ext cx="316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387" name="TextBox 456"/>
            <p:cNvSpPr txBox="1">
              <a:spLocks noChangeArrowheads="1"/>
            </p:cNvSpPr>
            <p:nvPr/>
          </p:nvSpPr>
          <p:spPr bwMode="auto">
            <a:xfrm rot="-674905">
              <a:off x="4432" y="570"/>
              <a:ext cx="1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5383" name="Group 391"/>
          <p:cNvGrpSpPr>
            <a:grpSpLocks/>
          </p:cNvGrpSpPr>
          <p:nvPr/>
        </p:nvGrpSpPr>
        <p:grpSpPr bwMode="auto">
          <a:xfrm>
            <a:off x="4953000" y="1066800"/>
            <a:ext cx="500063" cy="500063"/>
            <a:chOff x="3615" y="748"/>
            <a:chExt cx="315" cy="315"/>
          </a:xfrm>
        </p:grpSpPr>
        <p:sp>
          <p:nvSpPr>
            <p:cNvPr id="458" name="Oval 457"/>
            <p:cNvSpPr/>
            <p:nvPr/>
          </p:nvSpPr>
          <p:spPr>
            <a:xfrm>
              <a:off x="3615" y="748"/>
              <a:ext cx="315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385" name="TextBox 458"/>
            <p:cNvSpPr txBox="1">
              <a:spLocks noChangeArrowheads="1"/>
            </p:cNvSpPr>
            <p:nvPr/>
          </p:nvSpPr>
          <p:spPr bwMode="auto">
            <a:xfrm>
              <a:off x="3647" y="780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13532E-7 L -0.05 -0.04996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-2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" grpId="0"/>
      <p:bldP spid="379" grpId="1"/>
      <p:bldP spid="380" grpId="0"/>
      <p:bldP spid="380" grpId="1"/>
      <p:bldP spid="378" grpId="0" animBg="1"/>
      <p:bldP spid="378" grpId="1" animBg="1"/>
      <p:bldP spid="644" grpId="0"/>
      <p:bldP spid="644" grpId="1"/>
      <p:bldP spid="645" grpId="0"/>
      <p:bldP spid="64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2"/>
          <p:cNvGrpSpPr>
            <a:grpSpLocks/>
          </p:cNvGrpSpPr>
          <p:nvPr/>
        </p:nvGrpSpPr>
        <p:grpSpPr bwMode="auto">
          <a:xfrm>
            <a:off x="-228600" y="-228600"/>
            <a:ext cx="9498013" cy="7239000"/>
            <a:chOff x="1005" y="2947"/>
            <a:chExt cx="7223" cy="5902"/>
          </a:xfrm>
        </p:grpSpPr>
        <p:pic>
          <p:nvPicPr>
            <p:cNvPr id="17781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05" y="2947"/>
              <a:ext cx="7223" cy="2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8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05" y="5145"/>
              <a:ext cx="7223" cy="3704"/>
            </a:xfrm>
            <a:prstGeom prst="rect">
              <a:avLst/>
            </a:prstGeom>
            <a:noFill/>
            <a:effectLst>
              <a:outerShdw blurRad="1270000" dist="50800" dir="5400000" algn="ctr" rotWithShape="0">
                <a:srgbClr val="003300"/>
              </a:outerShdw>
            </a:effectLst>
          </p:spPr>
        </p:pic>
      </p:grpSp>
      <p:grpSp>
        <p:nvGrpSpPr>
          <p:cNvPr id="17410" name="Group 449"/>
          <p:cNvGrpSpPr>
            <a:grpSpLocks/>
          </p:cNvGrpSpPr>
          <p:nvPr/>
        </p:nvGrpSpPr>
        <p:grpSpPr bwMode="auto">
          <a:xfrm>
            <a:off x="5716588" y="4933950"/>
            <a:ext cx="2857500" cy="1687513"/>
            <a:chOff x="5716567" y="4933324"/>
            <a:chExt cx="2857643" cy="1688839"/>
          </a:xfrm>
        </p:grpSpPr>
        <p:sp>
          <p:nvSpPr>
            <p:cNvPr id="442" name="Oval 441"/>
            <p:cNvSpPr/>
            <p:nvPr/>
          </p:nvSpPr>
          <p:spPr>
            <a:xfrm rot="2089273">
              <a:off x="5716567" y="4933324"/>
              <a:ext cx="501675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774" name="TextBox 442"/>
            <p:cNvSpPr txBox="1">
              <a:spLocks noChangeArrowheads="1"/>
            </p:cNvSpPr>
            <p:nvPr/>
          </p:nvSpPr>
          <p:spPr bwMode="auto">
            <a:xfrm rot="2089273">
              <a:off x="5769004" y="499479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44" name="Oval 443"/>
            <p:cNvSpPr/>
            <p:nvPr/>
          </p:nvSpPr>
          <p:spPr>
            <a:xfrm rot="20925095">
              <a:off x="6986631" y="5762650"/>
              <a:ext cx="501675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776" name="TextBox 444"/>
            <p:cNvSpPr txBox="1">
              <a:spLocks noChangeArrowheads="1"/>
            </p:cNvSpPr>
            <p:nvPr/>
          </p:nvSpPr>
          <p:spPr bwMode="auto">
            <a:xfrm rot="-674905">
              <a:off x="7038035" y="583072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46" name="Oval 445"/>
            <p:cNvSpPr/>
            <p:nvPr/>
          </p:nvSpPr>
          <p:spPr>
            <a:xfrm>
              <a:off x="5740380" y="6121707"/>
              <a:ext cx="500088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778" name="TextBox 446"/>
            <p:cNvSpPr txBox="1">
              <a:spLocks noChangeArrowheads="1"/>
            </p:cNvSpPr>
            <p:nvPr/>
          </p:nvSpPr>
          <p:spPr bwMode="auto">
            <a:xfrm>
              <a:off x="5791197" y="6172202"/>
              <a:ext cx="381000" cy="369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48" name="Oval 447"/>
            <p:cNvSpPr/>
            <p:nvPr/>
          </p:nvSpPr>
          <p:spPr>
            <a:xfrm rot="881370">
              <a:off x="8072535" y="5163693"/>
              <a:ext cx="501675" cy="50045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780" name="TextBox 448"/>
            <p:cNvSpPr txBox="1">
              <a:spLocks noChangeArrowheads="1"/>
            </p:cNvSpPr>
            <p:nvPr/>
          </p:nvSpPr>
          <p:spPr bwMode="auto">
            <a:xfrm rot="881370">
              <a:off x="8124383" y="5227414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7411" name="Group 1"/>
          <p:cNvGrpSpPr>
            <a:grpSpLocks/>
          </p:cNvGrpSpPr>
          <p:nvPr/>
        </p:nvGrpSpPr>
        <p:grpSpPr bwMode="auto">
          <a:xfrm>
            <a:off x="-914400" y="2362200"/>
            <a:ext cx="11269663" cy="1981200"/>
            <a:chOff x="-228600" y="2438400"/>
            <a:chExt cx="11269579" cy="1981200"/>
          </a:xfrm>
        </p:grpSpPr>
        <p:grpSp>
          <p:nvGrpSpPr>
            <p:cNvPr id="17471" name="Group 1"/>
            <p:cNvGrpSpPr>
              <a:grpSpLocks/>
            </p:cNvGrpSpPr>
            <p:nvPr/>
          </p:nvGrpSpPr>
          <p:grpSpPr bwMode="auto">
            <a:xfrm>
              <a:off x="-228600" y="2438400"/>
              <a:ext cx="5630779" cy="1981200"/>
              <a:chOff x="4495800" y="1447800"/>
              <a:chExt cx="4114800" cy="1447800"/>
            </a:xfrm>
          </p:grpSpPr>
          <p:grpSp>
            <p:nvGrpSpPr>
              <p:cNvPr id="17623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7699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7737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02" name="Oval 18"/>
                    <p:cNvSpPr/>
                    <p:nvPr/>
                  </p:nvSpPr>
                  <p:spPr>
                    <a:xfrm>
                      <a:off x="5791200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3" name="Freeform 19"/>
                    <p:cNvSpPr/>
                    <p:nvPr/>
                  </p:nvSpPr>
                  <p:spPr>
                    <a:xfrm>
                      <a:off x="5791200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4" name="Freeform 20"/>
                    <p:cNvSpPr/>
                    <p:nvPr/>
                  </p:nvSpPr>
                  <p:spPr>
                    <a:xfrm flipH="1">
                      <a:off x="594317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3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9" name="Oval 23"/>
                    <p:cNvSpPr/>
                    <p:nvPr/>
                  </p:nvSpPr>
                  <p:spPr>
                    <a:xfrm>
                      <a:off x="579107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0" name="Freeform 24"/>
                    <p:cNvSpPr/>
                    <p:nvPr/>
                  </p:nvSpPr>
                  <p:spPr>
                    <a:xfrm>
                      <a:off x="579107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1" name="Freeform 25"/>
                    <p:cNvSpPr/>
                    <p:nvPr/>
                  </p:nvSpPr>
                  <p:spPr>
                    <a:xfrm flipH="1">
                      <a:off x="594304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39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6" name="Oval 27"/>
                    <p:cNvSpPr/>
                    <p:nvPr/>
                  </p:nvSpPr>
                  <p:spPr>
                    <a:xfrm>
                      <a:off x="579113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7" name="Freeform 28"/>
                    <p:cNvSpPr/>
                    <p:nvPr/>
                  </p:nvSpPr>
                  <p:spPr>
                    <a:xfrm>
                      <a:off x="579113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8" name="Freeform 29"/>
                    <p:cNvSpPr/>
                    <p:nvPr/>
                  </p:nvSpPr>
                  <p:spPr>
                    <a:xfrm flipH="1">
                      <a:off x="594310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4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3" name="Oval 140"/>
                    <p:cNvSpPr/>
                    <p:nvPr/>
                  </p:nvSpPr>
                  <p:spPr>
                    <a:xfrm>
                      <a:off x="579101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4" name="Freeform 141"/>
                    <p:cNvSpPr/>
                    <p:nvPr/>
                  </p:nvSpPr>
                  <p:spPr>
                    <a:xfrm>
                      <a:off x="579101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5" name="Freeform 142"/>
                    <p:cNvSpPr/>
                    <p:nvPr/>
                  </p:nvSpPr>
                  <p:spPr>
                    <a:xfrm flipH="1">
                      <a:off x="594298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41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0" name="Oval 137"/>
                    <p:cNvSpPr/>
                    <p:nvPr/>
                  </p:nvSpPr>
                  <p:spPr>
                    <a:xfrm>
                      <a:off x="5790949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1" name="Freeform 138"/>
                    <p:cNvSpPr/>
                    <p:nvPr/>
                  </p:nvSpPr>
                  <p:spPr>
                    <a:xfrm>
                      <a:off x="579094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2" name="Freeform 139"/>
                    <p:cNvSpPr/>
                    <p:nvPr/>
                  </p:nvSpPr>
                  <p:spPr>
                    <a:xfrm flipH="1">
                      <a:off x="594408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42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7" name="Oval 134"/>
                    <p:cNvSpPr/>
                    <p:nvPr/>
                  </p:nvSpPr>
                  <p:spPr>
                    <a:xfrm>
                      <a:off x="579784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8" name="Freeform 135"/>
                    <p:cNvSpPr/>
                    <p:nvPr/>
                  </p:nvSpPr>
                  <p:spPr>
                    <a:xfrm>
                      <a:off x="579784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9" name="Freeform 136"/>
                    <p:cNvSpPr/>
                    <p:nvPr/>
                  </p:nvSpPr>
                  <p:spPr>
                    <a:xfrm flipH="1">
                      <a:off x="59498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43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4" name="Oval 43"/>
                    <p:cNvSpPr/>
                    <p:nvPr/>
                  </p:nvSpPr>
                  <p:spPr>
                    <a:xfrm>
                      <a:off x="579778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5" name="Freeform 44"/>
                    <p:cNvSpPr/>
                    <p:nvPr/>
                  </p:nvSpPr>
                  <p:spPr>
                    <a:xfrm>
                      <a:off x="579778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6" name="Freeform 45"/>
                    <p:cNvSpPr/>
                    <p:nvPr/>
                  </p:nvSpPr>
                  <p:spPr>
                    <a:xfrm flipH="1">
                      <a:off x="594975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44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1" name="Oval 47"/>
                    <p:cNvSpPr/>
                    <p:nvPr/>
                  </p:nvSpPr>
                  <p:spPr>
                    <a:xfrm>
                      <a:off x="579772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2" name="Freeform 48"/>
                    <p:cNvSpPr/>
                    <p:nvPr/>
                  </p:nvSpPr>
                  <p:spPr>
                    <a:xfrm>
                      <a:off x="579772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3" name="Freeform 49"/>
                    <p:cNvSpPr/>
                    <p:nvPr/>
                  </p:nvSpPr>
                  <p:spPr>
                    <a:xfrm flipH="1">
                      <a:off x="594969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45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8" name="Oval 125"/>
                    <p:cNvSpPr/>
                    <p:nvPr/>
                  </p:nvSpPr>
                  <p:spPr>
                    <a:xfrm>
                      <a:off x="579765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9" name="Freeform 126"/>
                    <p:cNvSpPr/>
                    <p:nvPr/>
                  </p:nvSpPr>
                  <p:spPr>
                    <a:xfrm>
                      <a:off x="579765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0" name="Freeform 127"/>
                    <p:cNvSpPr/>
                    <p:nvPr/>
                  </p:nvSpPr>
                  <p:spPr>
                    <a:xfrm flipH="1">
                      <a:off x="594963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7700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770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6" name="Oval 113"/>
                    <p:cNvSpPr/>
                    <p:nvPr/>
                  </p:nvSpPr>
                  <p:spPr>
                    <a:xfrm>
                      <a:off x="5797596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7" name="Freeform 114"/>
                    <p:cNvSpPr/>
                    <p:nvPr/>
                  </p:nvSpPr>
                  <p:spPr>
                    <a:xfrm>
                      <a:off x="5797596" y="3047939"/>
                      <a:ext cx="5684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8" name="Freeform 115"/>
                    <p:cNvSpPr/>
                    <p:nvPr/>
                  </p:nvSpPr>
                  <p:spPr>
                    <a:xfrm flipH="1">
                      <a:off x="594376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0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3" name="Oval 110"/>
                    <p:cNvSpPr/>
                    <p:nvPr/>
                  </p:nvSpPr>
                  <p:spPr>
                    <a:xfrm>
                      <a:off x="57916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4" name="Freeform 111"/>
                    <p:cNvSpPr/>
                    <p:nvPr/>
                  </p:nvSpPr>
                  <p:spPr>
                    <a:xfrm>
                      <a:off x="57916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5" name="Freeform 112"/>
                    <p:cNvSpPr/>
                    <p:nvPr/>
                  </p:nvSpPr>
                  <p:spPr>
                    <a:xfrm flipH="1">
                      <a:off x="59436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03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0" name="Oval 107"/>
                    <p:cNvSpPr/>
                    <p:nvPr/>
                  </p:nvSpPr>
                  <p:spPr>
                    <a:xfrm>
                      <a:off x="5791733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1" name="Freeform 108"/>
                    <p:cNvSpPr/>
                    <p:nvPr/>
                  </p:nvSpPr>
                  <p:spPr>
                    <a:xfrm>
                      <a:off x="579173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2" name="Freeform 109"/>
                    <p:cNvSpPr/>
                    <p:nvPr/>
                  </p:nvSpPr>
                  <p:spPr>
                    <a:xfrm flipH="1">
                      <a:off x="594370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0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7" name="Oval 104"/>
                    <p:cNvSpPr/>
                    <p:nvPr/>
                  </p:nvSpPr>
                  <p:spPr>
                    <a:xfrm>
                      <a:off x="57916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8" name="Freeform 105"/>
                    <p:cNvSpPr/>
                    <p:nvPr/>
                  </p:nvSpPr>
                  <p:spPr>
                    <a:xfrm>
                      <a:off x="57916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9" name="Freeform 106"/>
                    <p:cNvSpPr/>
                    <p:nvPr/>
                  </p:nvSpPr>
                  <p:spPr>
                    <a:xfrm flipH="1">
                      <a:off x="59435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05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4" name="Oval 101"/>
                    <p:cNvSpPr/>
                    <p:nvPr/>
                  </p:nvSpPr>
                  <p:spPr>
                    <a:xfrm>
                      <a:off x="579154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5" name="Freeform 102"/>
                    <p:cNvSpPr/>
                    <p:nvPr/>
                  </p:nvSpPr>
                  <p:spPr>
                    <a:xfrm>
                      <a:off x="579154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6" name="Freeform 103"/>
                    <p:cNvSpPr/>
                    <p:nvPr/>
                  </p:nvSpPr>
                  <p:spPr>
                    <a:xfrm flipH="1">
                      <a:off x="594351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06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1" name="Oval 86"/>
                    <p:cNvSpPr/>
                    <p:nvPr/>
                  </p:nvSpPr>
                  <p:spPr>
                    <a:xfrm>
                      <a:off x="579148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2" name="Freeform 87"/>
                    <p:cNvSpPr/>
                    <p:nvPr/>
                  </p:nvSpPr>
                  <p:spPr>
                    <a:xfrm>
                      <a:off x="579148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3" name="Freeform 88"/>
                    <p:cNvSpPr/>
                    <p:nvPr/>
                  </p:nvSpPr>
                  <p:spPr>
                    <a:xfrm flipH="1">
                      <a:off x="59434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07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8" name="Oval 83"/>
                    <p:cNvSpPr/>
                    <p:nvPr/>
                  </p:nvSpPr>
                  <p:spPr>
                    <a:xfrm>
                      <a:off x="579141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9" name="Freeform 84"/>
                    <p:cNvSpPr/>
                    <p:nvPr/>
                  </p:nvSpPr>
                  <p:spPr>
                    <a:xfrm>
                      <a:off x="579141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0" name="Freeform 85"/>
                    <p:cNvSpPr/>
                    <p:nvPr/>
                  </p:nvSpPr>
                  <p:spPr>
                    <a:xfrm flipH="1">
                      <a:off x="594339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08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5" name="Oval 80"/>
                    <p:cNvSpPr/>
                    <p:nvPr/>
                  </p:nvSpPr>
                  <p:spPr>
                    <a:xfrm>
                      <a:off x="579135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6" name="Freeform 81"/>
                    <p:cNvSpPr/>
                    <p:nvPr/>
                  </p:nvSpPr>
                  <p:spPr>
                    <a:xfrm>
                      <a:off x="579135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7" name="Freeform 82"/>
                    <p:cNvSpPr/>
                    <p:nvPr/>
                  </p:nvSpPr>
                  <p:spPr>
                    <a:xfrm flipH="1">
                      <a:off x="594332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709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2" name="Oval 89"/>
                    <p:cNvSpPr/>
                    <p:nvPr/>
                  </p:nvSpPr>
                  <p:spPr>
                    <a:xfrm>
                      <a:off x="5791292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3" name="Freeform 78"/>
                    <p:cNvSpPr/>
                    <p:nvPr/>
                  </p:nvSpPr>
                  <p:spPr>
                    <a:xfrm>
                      <a:off x="579129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4" name="Freeform 79"/>
                    <p:cNvSpPr/>
                    <p:nvPr/>
                  </p:nvSpPr>
                  <p:spPr>
                    <a:xfrm flipH="1">
                      <a:off x="594326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17624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7625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7663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8" name="Oval 18"/>
                    <p:cNvSpPr/>
                    <p:nvPr/>
                  </p:nvSpPr>
                  <p:spPr>
                    <a:xfrm>
                      <a:off x="5791200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9" name="Freeform 19"/>
                    <p:cNvSpPr/>
                    <p:nvPr/>
                  </p:nvSpPr>
                  <p:spPr>
                    <a:xfrm>
                      <a:off x="5791200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0" name="Freeform 20"/>
                    <p:cNvSpPr/>
                    <p:nvPr/>
                  </p:nvSpPr>
                  <p:spPr>
                    <a:xfrm flipH="1">
                      <a:off x="594317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64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5" name="Oval 72"/>
                    <p:cNvSpPr/>
                    <p:nvPr/>
                  </p:nvSpPr>
                  <p:spPr>
                    <a:xfrm>
                      <a:off x="579107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6" name="Freeform 73"/>
                    <p:cNvSpPr/>
                    <p:nvPr/>
                  </p:nvSpPr>
                  <p:spPr>
                    <a:xfrm>
                      <a:off x="579107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7" name="Freeform 74"/>
                    <p:cNvSpPr/>
                    <p:nvPr/>
                  </p:nvSpPr>
                  <p:spPr>
                    <a:xfrm flipH="1">
                      <a:off x="594304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65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2" name="Oval 69"/>
                    <p:cNvSpPr/>
                    <p:nvPr/>
                  </p:nvSpPr>
                  <p:spPr>
                    <a:xfrm>
                      <a:off x="579113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3" name="Freeform 70"/>
                    <p:cNvSpPr/>
                    <p:nvPr/>
                  </p:nvSpPr>
                  <p:spPr>
                    <a:xfrm>
                      <a:off x="579113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4" name="Freeform 71"/>
                    <p:cNvSpPr/>
                    <p:nvPr/>
                  </p:nvSpPr>
                  <p:spPr>
                    <a:xfrm flipH="1">
                      <a:off x="594310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66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9" name="Oval 66"/>
                    <p:cNvSpPr/>
                    <p:nvPr/>
                  </p:nvSpPr>
                  <p:spPr>
                    <a:xfrm>
                      <a:off x="579101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0" name="Freeform 67"/>
                    <p:cNvSpPr/>
                    <p:nvPr/>
                  </p:nvSpPr>
                  <p:spPr>
                    <a:xfrm>
                      <a:off x="579101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1" name="Freeform 68"/>
                    <p:cNvSpPr/>
                    <p:nvPr/>
                  </p:nvSpPr>
                  <p:spPr>
                    <a:xfrm flipH="1">
                      <a:off x="594298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67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6" name="Oval 63"/>
                    <p:cNvSpPr/>
                    <p:nvPr/>
                  </p:nvSpPr>
                  <p:spPr>
                    <a:xfrm>
                      <a:off x="5790949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7" name="Freeform 64"/>
                    <p:cNvSpPr/>
                    <p:nvPr/>
                  </p:nvSpPr>
                  <p:spPr>
                    <a:xfrm>
                      <a:off x="579094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8" name="Freeform 65"/>
                    <p:cNvSpPr/>
                    <p:nvPr/>
                  </p:nvSpPr>
                  <p:spPr>
                    <a:xfrm flipH="1">
                      <a:off x="594408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68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3" name="Oval 60"/>
                    <p:cNvSpPr/>
                    <p:nvPr/>
                  </p:nvSpPr>
                  <p:spPr>
                    <a:xfrm>
                      <a:off x="579784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4" name="Freeform 40"/>
                    <p:cNvSpPr/>
                    <p:nvPr/>
                  </p:nvSpPr>
                  <p:spPr>
                    <a:xfrm>
                      <a:off x="579784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" name="Freeform 41"/>
                    <p:cNvSpPr/>
                    <p:nvPr/>
                  </p:nvSpPr>
                  <p:spPr>
                    <a:xfrm flipH="1">
                      <a:off x="59498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69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0" name="Oval 43"/>
                    <p:cNvSpPr/>
                    <p:nvPr/>
                  </p:nvSpPr>
                  <p:spPr>
                    <a:xfrm>
                      <a:off x="579778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1" name="Freeform 44"/>
                    <p:cNvSpPr/>
                    <p:nvPr/>
                  </p:nvSpPr>
                  <p:spPr>
                    <a:xfrm>
                      <a:off x="579778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2" name="Freeform 45"/>
                    <p:cNvSpPr/>
                    <p:nvPr/>
                  </p:nvSpPr>
                  <p:spPr>
                    <a:xfrm flipH="1">
                      <a:off x="594975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70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7" name="Oval 47"/>
                    <p:cNvSpPr/>
                    <p:nvPr/>
                  </p:nvSpPr>
                  <p:spPr>
                    <a:xfrm>
                      <a:off x="579772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8" name="Freeform 48"/>
                    <p:cNvSpPr/>
                    <p:nvPr/>
                  </p:nvSpPr>
                  <p:spPr>
                    <a:xfrm>
                      <a:off x="579772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9" name="Freeform 56"/>
                    <p:cNvSpPr/>
                    <p:nvPr/>
                  </p:nvSpPr>
                  <p:spPr>
                    <a:xfrm flipH="1">
                      <a:off x="594969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71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4" name="Oval 51"/>
                    <p:cNvSpPr/>
                    <p:nvPr/>
                  </p:nvSpPr>
                  <p:spPr>
                    <a:xfrm>
                      <a:off x="579765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5" name="Freeform 52"/>
                    <p:cNvSpPr/>
                    <p:nvPr/>
                  </p:nvSpPr>
                  <p:spPr>
                    <a:xfrm>
                      <a:off x="579765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6" name="Freeform 53"/>
                    <p:cNvSpPr/>
                    <p:nvPr/>
                  </p:nvSpPr>
                  <p:spPr>
                    <a:xfrm flipH="1">
                      <a:off x="594963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7626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7627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92" name="Oval 39"/>
                    <p:cNvSpPr/>
                    <p:nvPr/>
                  </p:nvSpPr>
                  <p:spPr>
                    <a:xfrm>
                      <a:off x="5797596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3" name="Freeform 40"/>
                    <p:cNvSpPr/>
                    <p:nvPr/>
                  </p:nvSpPr>
                  <p:spPr>
                    <a:xfrm>
                      <a:off x="5797596" y="3047939"/>
                      <a:ext cx="5684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4" name="Freeform 41"/>
                    <p:cNvSpPr/>
                    <p:nvPr/>
                  </p:nvSpPr>
                  <p:spPr>
                    <a:xfrm flipH="1">
                      <a:off x="594376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2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9" name="Oval 36"/>
                    <p:cNvSpPr/>
                    <p:nvPr/>
                  </p:nvSpPr>
                  <p:spPr>
                    <a:xfrm>
                      <a:off x="57916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0" name="Freeform 37"/>
                    <p:cNvSpPr/>
                    <p:nvPr/>
                  </p:nvSpPr>
                  <p:spPr>
                    <a:xfrm>
                      <a:off x="57916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1" name="Freeform 38"/>
                    <p:cNvSpPr/>
                    <p:nvPr/>
                  </p:nvSpPr>
                  <p:spPr>
                    <a:xfrm flipH="1">
                      <a:off x="59436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29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6" name="Oval 33"/>
                    <p:cNvSpPr/>
                    <p:nvPr/>
                  </p:nvSpPr>
                  <p:spPr>
                    <a:xfrm>
                      <a:off x="5791733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7" name="Freeform 34"/>
                    <p:cNvSpPr/>
                    <p:nvPr/>
                  </p:nvSpPr>
                  <p:spPr>
                    <a:xfrm>
                      <a:off x="579173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8" name="Freeform 35"/>
                    <p:cNvSpPr/>
                    <p:nvPr/>
                  </p:nvSpPr>
                  <p:spPr>
                    <a:xfrm flipH="1">
                      <a:off x="594370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3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3" name="Oval 30"/>
                    <p:cNvSpPr/>
                    <p:nvPr/>
                  </p:nvSpPr>
                  <p:spPr>
                    <a:xfrm>
                      <a:off x="57916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4" name="Freeform 31"/>
                    <p:cNvSpPr/>
                    <p:nvPr/>
                  </p:nvSpPr>
                  <p:spPr>
                    <a:xfrm>
                      <a:off x="57916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5" name="Freeform 32"/>
                    <p:cNvSpPr/>
                    <p:nvPr/>
                  </p:nvSpPr>
                  <p:spPr>
                    <a:xfrm flipH="1">
                      <a:off x="59435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31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0" name="Oval 27"/>
                    <p:cNvSpPr/>
                    <p:nvPr/>
                  </p:nvSpPr>
                  <p:spPr>
                    <a:xfrm>
                      <a:off x="579154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1" name="Freeform 28"/>
                    <p:cNvSpPr/>
                    <p:nvPr/>
                  </p:nvSpPr>
                  <p:spPr>
                    <a:xfrm>
                      <a:off x="579154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2" name="Freeform 29"/>
                    <p:cNvSpPr/>
                    <p:nvPr/>
                  </p:nvSpPr>
                  <p:spPr>
                    <a:xfrm flipH="1">
                      <a:off x="594351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32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7" name="Oval 24"/>
                    <p:cNvSpPr/>
                    <p:nvPr/>
                  </p:nvSpPr>
                  <p:spPr>
                    <a:xfrm>
                      <a:off x="579148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8" name="Freeform 25"/>
                    <p:cNvSpPr/>
                    <p:nvPr/>
                  </p:nvSpPr>
                  <p:spPr>
                    <a:xfrm>
                      <a:off x="579148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9" name="Freeform 26"/>
                    <p:cNvSpPr/>
                    <p:nvPr/>
                  </p:nvSpPr>
                  <p:spPr>
                    <a:xfrm flipH="1">
                      <a:off x="59434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33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4" name="Oval 21"/>
                    <p:cNvSpPr/>
                    <p:nvPr/>
                  </p:nvSpPr>
                  <p:spPr>
                    <a:xfrm>
                      <a:off x="579141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5" name="Freeform 22"/>
                    <p:cNvSpPr/>
                    <p:nvPr/>
                  </p:nvSpPr>
                  <p:spPr>
                    <a:xfrm>
                      <a:off x="579141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6" name="Freeform 23"/>
                    <p:cNvSpPr/>
                    <p:nvPr/>
                  </p:nvSpPr>
                  <p:spPr>
                    <a:xfrm flipH="1">
                      <a:off x="594339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34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1" name="Oval 18"/>
                    <p:cNvSpPr/>
                    <p:nvPr/>
                  </p:nvSpPr>
                  <p:spPr>
                    <a:xfrm>
                      <a:off x="579135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2" name="Freeform 19"/>
                    <p:cNvSpPr/>
                    <p:nvPr/>
                  </p:nvSpPr>
                  <p:spPr>
                    <a:xfrm>
                      <a:off x="579135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3" name="Freeform 20"/>
                    <p:cNvSpPr/>
                    <p:nvPr/>
                  </p:nvSpPr>
                  <p:spPr>
                    <a:xfrm flipH="1">
                      <a:off x="594332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635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68" name="Oval 15"/>
                    <p:cNvSpPr/>
                    <p:nvPr/>
                  </p:nvSpPr>
                  <p:spPr>
                    <a:xfrm>
                      <a:off x="5791292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9" name="Freeform 16"/>
                    <p:cNvSpPr/>
                    <p:nvPr/>
                  </p:nvSpPr>
                  <p:spPr>
                    <a:xfrm>
                      <a:off x="579129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0" name="Freeform 17"/>
                    <p:cNvSpPr/>
                    <p:nvPr/>
                  </p:nvSpPr>
                  <p:spPr>
                    <a:xfrm flipH="1">
                      <a:off x="594326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7472" name="Group 152"/>
            <p:cNvGrpSpPr>
              <a:grpSpLocks/>
            </p:cNvGrpSpPr>
            <p:nvPr/>
          </p:nvGrpSpPr>
          <p:grpSpPr bwMode="auto">
            <a:xfrm>
              <a:off x="5410200" y="2438400"/>
              <a:ext cx="5630779" cy="1981200"/>
              <a:chOff x="4495800" y="1447800"/>
              <a:chExt cx="4114800" cy="1447800"/>
            </a:xfrm>
          </p:grpSpPr>
          <p:grpSp>
            <p:nvGrpSpPr>
              <p:cNvPr id="17473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7549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7587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52" name="Oval 18"/>
                    <p:cNvSpPr/>
                    <p:nvPr/>
                  </p:nvSpPr>
                  <p:spPr>
                    <a:xfrm>
                      <a:off x="57911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3" name="Freeform 19"/>
                    <p:cNvSpPr/>
                    <p:nvPr/>
                  </p:nvSpPr>
                  <p:spPr>
                    <a:xfrm>
                      <a:off x="57911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4" name="Freeform 20"/>
                    <p:cNvSpPr/>
                    <p:nvPr/>
                  </p:nvSpPr>
                  <p:spPr>
                    <a:xfrm flipH="1">
                      <a:off x="59431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8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9" name="Oval 23"/>
                    <p:cNvSpPr/>
                    <p:nvPr/>
                  </p:nvSpPr>
                  <p:spPr>
                    <a:xfrm>
                      <a:off x="579104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0" name="Freeform 24"/>
                    <p:cNvSpPr/>
                    <p:nvPr/>
                  </p:nvSpPr>
                  <p:spPr>
                    <a:xfrm>
                      <a:off x="579104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1" name="Freeform 25"/>
                    <p:cNvSpPr/>
                    <p:nvPr/>
                  </p:nvSpPr>
                  <p:spPr>
                    <a:xfrm flipH="1">
                      <a:off x="594301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89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6" name="Oval 27"/>
                    <p:cNvSpPr/>
                    <p:nvPr/>
                  </p:nvSpPr>
                  <p:spPr>
                    <a:xfrm>
                      <a:off x="57911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7" name="Freeform 28"/>
                    <p:cNvSpPr/>
                    <p:nvPr/>
                  </p:nvSpPr>
                  <p:spPr>
                    <a:xfrm>
                      <a:off x="57911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8" name="Freeform 29"/>
                    <p:cNvSpPr/>
                    <p:nvPr/>
                  </p:nvSpPr>
                  <p:spPr>
                    <a:xfrm flipH="1">
                      <a:off x="59430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9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3" name="Oval 142"/>
                    <p:cNvSpPr/>
                    <p:nvPr/>
                  </p:nvSpPr>
                  <p:spPr>
                    <a:xfrm>
                      <a:off x="579098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4" name="Freeform 143"/>
                    <p:cNvSpPr/>
                    <p:nvPr/>
                  </p:nvSpPr>
                  <p:spPr>
                    <a:xfrm>
                      <a:off x="579098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5" name="Freeform 144"/>
                    <p:cNvSpPr/>
                    <p:nvPr/>
                  </p:nvSpPr>
                  <p:spPr>
                    <a:xfrm flipH="1">
                      <a:off x="59429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91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0" name="Oval 139"/>
                    <p:cNvSpPr/>
                    <p:nvPr/>
                  </p:nvSpPr>
                  <p:spPr>
                    <a:xfrm>
                      <a:off x="5790918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1" name="Freeform 140"/>
                    <p:cNvSpPr/>
                    <p:nvPr/>
                  </p:nvSpPr>
                  <p:spPr>
                    <a:xfrm>
                      <a:off x="57909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2" name="Freeform 141"/>
                    <p:cNvSpPr/>
                    <p:nvPr/>
                  </p:nvSpPr>
                  <p:spPr>
                    <a:xfrm flipH="1">
                      <a:off x="594405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92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7" name="Oval 136"/>
                    <p:cNvSpPr/>
                    <p:nvPr/>
                  </p:nvSpPr>
                  <p:spPr>
                    <a:xfrm>
                      <a:off x="579781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8" name="Freeform 137"/>
                    <p:cNvSpPr/>
                    <p:nvPr/>
                  </p:nvSpPr>
                  <p:spPr>
                    <a:xfrm>
                      <a:off x="579781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9" name="Freeform 138"/>
                    <p:cNvSpPr/>
                    <p:nvPr/>
                  </p:nvSpPr>
                  <p:spPr>
                    <a:xfrm flipH="1">
                      <a:off x="594978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93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4" name="Oval 43"/>
                    <p:cNvSpPr/>
                    <p:nvPr/>
                  </p:nvSpPr>
                  <p:spPr>
                    <a:xfrm>
                      <a:off x="579775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5" name="Freeform 44"/>
                    <p:cNvSpPr/>
                    <p:nvPr/>
                  </p:nvSpPr>
                  <p:spPr>
                    <a:xfrm>
                      <a:off x="579775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6" name="Freeform 45"/>
                    <p:cNvSpPr/>
                    <p:nvPr/>
                  </p:nvSpPr>
                  <p:spPr>
                    <a:xfrm flipH="1">
                      <a:off x="594972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94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1" name="Oval 47"/>
                    <p:cNvSpPr/>
                    <p:nvPr/>
                  </p:nvSpPr>
                  <p:spPr>
                    <a:xfrm>
                      <a:off x="579769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2" name="Freeform 48"/>
                    <p:cNvSpPr/>
                    <p:nvPr/>
                  </p:nvSpPr>
                  <p:spPr>
                    <a:xfrm>
                      <a:off x="579769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3" name="Freeform 49"/>
                    <p:cNvSpPr/>
                    <p:nvPr/>
                  </p:nvSpPr>
                  <p:spPr>
                    <a:xfrm flipH="1">
                      <a:off x="594966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95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28" name="Oval 127"/>
                    <p:cNvSpPr/>
                    <p:nvPr/>
                  </p:nvSpPr>
                  <p:spPr>
                    <a:xfrm>
                      <a:off x="5797627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9" name="Freeform 128"/>
                    <p:cNvSpPr/>
                    <p:nvPr/>
                  </p:nvSpPr>
                  <p:spPr>
                    <a:xfrm>
                      <a:off x="579762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0" name="Freeform 129"/>
                    <p:cNvSpPr/>
                    <p:nvPr/>
                  </p:nvSpPr>
                  <p:spPr>
                    <a:xfrm flipH="1">
                      <a:off x="5949599" y="3047939"/>
                      <a:ext cx="5800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7550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755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6" name="Oval 115"/>
                    <p:cNvSpPr/>
                    <p:nvPr/>
                  </p:nvSpPr>
                  <p:spPr>
                    <a:xfrm>
                      <a:off x="579176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7" name="Freeform 116"/>
                    <p:cNvSpPr/>
                    <p:nvPr/>
                  </p:nvSpPr>
                  <p:spPr>
                    <a:xfrm>
                      <a:off x="579176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8" name="Freeform 117"/>
                    <p:cNvSpPr/>
                    <p:nvPr/>
                  </p:nvSpPr>
                  <p:spPr>
                    <a:xfrm flipH="1">
                      <a:off x="594373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5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3" name="Oval 112"/>
                    <p:cNvSpPr/>
                    <p:nvPr/>
                  </p:nvSpPr>
                  <p:spPr>
                    <a:xfrm>
                      <a:off x="579163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4" name="Freeform 113"/>
                    <p:cNvSpPr/>
                    <p:nvPr/>
                  </p:nvSpPr>
                  <p:spPr>
                    <a:xfrm>
                      <a:off x="579163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5" name="Freeform 114"/>
                    <p:cNvSpPr/>
                    <p:nvPr/>
                  </p:nvSpPr>
                  <p:spPr>
                    <a:xfrm flipH="1">
                      <a:off x="594361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53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0" name="Oval 109"/>
                    <p:cNvSpPr/>
                    <p:nvPr/>
                  </p:nvSpPr>
                  <p:spPr>
                    <a:xfrm>
                      <a:off x="579170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1" name="Freeform 110"/>
                    <p:cNvSpPr/>
                    <p:nvPr/>
                  </p:nvSpPr>
                  <p:spPr>
                    <a:xfrm>
                      <a:off x="579170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2" name="Freeform 111"/>
                    <p:cNvSpPr/>
                    <p:nvPr/>
                  </p:nvSpPr>
                  <p:spPr>
                    <a:xfrm flipH="1">
                      <a:off x="594367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7" name="Oval 106"/>
                    <p:cNvSpPr/>
                    <p:nvPr/>
                  </p:nvSpPr>
                  <p:spPr>
                    <a:xfrm>
                      <a:off x="579157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8" name="Freeform 107"/>
                    <p:cNvSpPr/>
                    <p:nvPr/>
                  </p:nvSpPr>
                  <p:spPr>
                    <a:xfrm>
                      <a:off x="579157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9" name="Freeform 108"/>
                    <p:cNvSpPr/>
                    <p:nvPr/>
                  </p:nvSpPr>
                  <p:spPr>
                    <a:xfrm flipH="1">
                      <a:off x="594354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55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4" name="Oval 103"/>
                    <p:cNvSpPr/>
                    <p:nvPr/>
                  </p:nvSpPr>
                  <p:spPr>
                    <a:xfrm>
                      <a:off x="579151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5" name="Freeform 104"/>
                    <p:cNvSpPr/>
                    <p:nvPr/>
                  </p:nvSpPr>
                  <p:spPr>
                    <a:xfrm>
                      <a:off x="579151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6" name="Freeform 105"/>
                    <p:cNvSpPr/>
                    <p:nvPr/>
                  </p:nvSpPr>
                  <p:spPr>
                    <a:xfrm flipH="1">
                      <a:off x="594348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56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1" name="Oval 86"/>
                    <p:cNvSpPr/>
                    <p:nvPr/>
                  </p:nvSpPr>
                  <p:spPr>
                    <a:xfrm>
                      <a:off x="579145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2" name="Freeform 87"/>
                    <p:cNvSpPr/>
                    <p:nvPr/>
                  </p:nvSpPr>
                  <p:spPr>
                    <a:xfrm>
                      <a:off x="579145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3" name="Freeform 88"/>
                    <p:cNvSpPr/>
                    <p:nvPr/>
                  </p:nvSpPr>
                  <p:spPr>
                    <a:xfrm flipH="1">
                      <a:off x="594342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57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8" name="Oval 83"/>
                    <p:cNvSpPr/>
                    <p:nvPr/>
                  </p:nvSpPr>
                  <p:spPr>
                    <a:xfrm>
                      <a:off x="579138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9" name="Freeform 84"/>
                    <p:cNvSpPr/>
                    <p:nvPr/>
                  </p:nvSpPr>
                  <p:spPr>
                    <a:xfrm>
                      <a:off x="579138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" name="Freeform 85"/>
                    <p:cNvSpPr/>
                    <p:nvPr/>
                  </p:nvSpPr>
                  <p:spPr>
                    <a:xfrm flipH="1">
                      <a:off x="594335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58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5" name="Oval 80"/>
                    <p:cNvSpPr/>
                    <p:nvPr/>
                  </p:nvSpPr>
                  <p:spPr>
                    <a:xfrm>
                      <a:off x="5791325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6" name="Freeform 81"/>
                    <p:cNvSpPr/>
                    <p:nvPr/>
                  </p:nvSpPr>
                  <p:spPr>
                    <a:xfrm>
                      <a:off x="5791325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7" name="Freeform 82"/>
                    <p:cNvSpPr/>
                    <p:nvPr/>
                  </p:nvSpPr>
                  <p:spPr>
                    <a:xfrm flipH="1">
                      <a:off x="594329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59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2" name="Oval 91"/>
                    <p:cNvSpPr/>
                    <p:nvPr/>
                  </p:nvSpPr>
                  <p:spPr>
                    <a:xfrm>
                      <a:off x="5791261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3" name="Freeform 78"/>
                    <p:cNvSpPr/>
                    <p:nvPr/>
                  </p:nvSpPr>
                  <p:spPr>
                    <a:xfrm>
                      <a:off x="579126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4" name="Freeform 79"/>
                    <p:cNvSpPr/>
                    <p:nvPr/>
                  </p:nvSpPr>
                  <p:spPr>
                    <a:xfrm flipH="1">
                      <a:off x="594323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17474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7475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7513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8" name="Oval 18"/>
                    <p:cNvSpPr/>
                    <p:nvPr/>
                  </p:nvSpPr>
                  <p:spPr>
                    <a:xfrm>
                      <a:off x="57911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9" name="Freeform 19"/>
                    <p:cNvSpPr/>
                    <p:nvPr/>
                  </p:nvSpPr>
                  <p:spPr>
                    <a:xfrm>
                      <a:off x="57911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0" name="Freeform 20"/>
                    <p:cNvSpPr/>
                    <p:nvPr/>
                  </p:nvSpPr>
                  <p:spPr>
                    <a:xfrm flipH="1">
                      <a:off x="59431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14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5" name="Oval 74"/>
                    <p:cNvSpPr/>
                    <p:nvPr/>
                  </p:nvSpPr>
                  <p:spPr>
                    <a:xfrm>
                      <a:off x="579104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6" name="Freeform 75"/>
                    <p:cNvSpPr/>
                    <p:nvPr/>
                  </p:nvSpPr>
                  <p:spPr>
                    <a:xfrm>
                      <a:off x="579104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7" name="Freeform 76"/>
                    <p:cNvSpPr/>
                    <p:nvPr/>
                  </p:nvSpPr>
                  <p:spPr>
                    <a:xfrm flipH="1">
                      <a:off x="594301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15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2" name="Oval 71"/>
                    <p:cNvSpPr/>
                    <p:nvPr/>
                  </p:nvSpPr>
                  <p:spPr>
                    <a:xfrm>
                      <a:off x="57911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3" name="Freeform 72"/>
                    <p:cNvSpPr/>
                    <p:nvPr/>
                  </p:nvSpPr>
                  <p:spPr>
                    <a:xfrm>
                      <a:off x="57911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4" name="Freeform 73"/>
                    <p:cNvSpPr/>
                    <p:nvPr/>
                  </p:nvSpPr>
                  <p:spPr>
                    <a:xfrm flipH="1">
                      <a:off x="59430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16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9" name="Oval 68"/>
                    <p:cNvSpPr/>
                    <p:nvPr/>
                  </p:nvSpPr>
                  <p:spPr>
                    <a:xfrm>
                      <a:off x="579098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0" name="Freeform 69"/>
                    <p:cNvSpPr/>
                    <p:nvPr/>
                  </p:nvSpPr>
                  <p:spPr>
                    <a:xfrm>
                      <a:off x="579098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1" name="Freeform 70"/>
                    <p:cNvSpPr/>
                    <p:nvPr/>
                  </p:nvSpPr>
                  <p:spPr>
                    <a:xfrm flipH="1">
                      <a:off x="59429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17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6" name="Oval 65"/>
                    <p:cNvSpPr/>
                    <p:nvPr/>
                  </p:nvSpPr>
                  <p:spPr>
                    <a:xfrm>
                      <a:off x="5790918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7" name="Freeform 66"/>
                    <p:cNvSpPr/>
                    <p:nvPr/>
                  </p:nvSpPr>
                  <p:spPr>
                    <a:xfrm>
                      <a:off x="57909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8" name="Freeform 67"/>
                    <p:cNvSpPr/>
                    <p:nvPr/>
                  </p:nvSpPr>
                  <p:spPr>
                    <a:xfrm flipH="1">
                      <a:off x="594405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18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3" name="Oval 62"/>
                    <p:cNvSpPr/>
                    <p:nvPr/>
                  </p:nvSpPr>
                  <p:spPr>
                    <a:xfrm>
                      <a:off x="579781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4" name="Freeform 40"/>
                    <p:cNvSpPr/>
                    <p:nvPr/>
                  </p:nvSpPr>
                  <p:spPr>
                    <a:xfrm>
                      <a:off x="579781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5" name="Freeform 41"/>
                    <p:cNvSpPr/>
                    <p:nvPr/>
                  </p:nvSpPr>
                  <p:spPr>
                    <a:xfrm flipH="1">
                      <a:off x="594978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19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0" name="Oval 43"/>
                    <p:cNvSpPr/>
                    <p:nvPr/>
                  </p:nvSpPr>
                  <p:spPr>
                    <a:xfrm>
                      <a:off x="579775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1" name="Freeform 44"/>
                    <p:cNvSpPr/>
                    <p:nvPr/>
                  </p:nvSpPr>
                  <p:spPr>
                    <a:xfrm>
                      <a:off x="579775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2" name="Freeform 45"/>
                    <p:cNvSpPr/>
                    <p:nvPr/>
                  </p:nvSpPr>
                  <p:spPr>
                    <a:xfrm flipH="1">
                      <a:off x="594972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20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7" name="Oval 47"/>
                    <p:cNvSpPr/>
                    <p:nvPr/>
                  </p:nvSpPr>
                  <p:spPr>
                    <a:xfrm>
                      <a:off x="579769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" name="Freeform 48"/>
                    <p:cNvSpPr/>
                    <p:nvPr/>
                  </p:nvSpPr>
                  <p:spPr>
                    <a:xfrm>
                      <a:off x="579769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" name="Freeform 58"/>
                    <p:cNvSpPr/>
                    <p:nvPr/>
                  </p:nvSpPr>
                  <p:spPr>
                    <a:xfrm flipH="1">
                      <a:off x="594966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521" name="Group 201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4" name="Oval 53"/>
                    <p:cNvSpPr/>
                    <p:nvPr/>
                  </p:nvSpPr>
                  <p:spPr>
                    <a:xfrm>
                      <a:off x="5797627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5" name="Freeform 54"/>
                    <p:cNvSpPr/>
                    <p:nvPr/>
                  </p:nvSpPr>
                  <p:spPr>
                    <a:xfrm>
                      <a:off x="579762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" name="Freeform 55"/>
                    <p:cNvSpPr/>
                    <p:nvPr/>
                  </p:nvSpPr>
                  <p:spPr>
                    <a:xfrm flipH="1">
                      <a:off x="5949599" y="3047939"/>
                      <a:ext cx="5800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7476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7477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579176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3" name="Freeform 42"/>
                    <p:cNvSpPr/>
                    <p:nvPr/>
                  </p:nvSpPr>
                  <p:spPr>
                    <a:xfrm>
                      <a:off x="579176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" name="Freeform 43"/>
                    <p:cNvSpPr/>
                    <p:nvPr/>
                  </p:nvSpPr>
                  <p:spPr>
                    <a:xfrm flipH="1">
                      <a:off x="594373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47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9" name="Oval 38"/>
                    <p:cNvSpPr/>
                    <p:nvPr/>
                  </p:nvSpPr>
                  <p:spPr>
                    <a:xfrm>
                      <a:off x="579163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" name="Freeform 39"/>
                    <p:cNvSpPr/>
                    <p:nvPr/>
                  </p:nvSpPr>
                  <p:spPr>
                    <a:xfrm>
                      <a:off x="579163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" name="Freeform 40"/>
                    <p:cNvSpPr/>
                    <p:nvPr/>
                  </p:nvSpPr>
                  <p:spPr>
                    <a:xfrm flipH="1">
                      <a:off x="594361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479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579170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" name="Freeform 36"/>
                    <p:cNvSpPr/>
                    <p:nvPr/>
                  </p:nvSpPr>
                  <p:spPr>
                    <a:xfrm>
                      <a:off x="579170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8" name="Freeform 37"/>
                    <p:cNvSpPr/>
                    <p:nvPr/>
                  </p:nvSpPr>
                  <p:spPr>
                    <a:xfrm flipH="1">
                      <a:off x="594367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48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3" name="Oval 32"/>
                    <p:cNvSpPr/>
                    <p:nvPr/>
                  </p:nvSpPr>
                  <p:spPr>
                    <a:xfrm>
                      <a:off x="579157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" name="Freeform 33"/>
                    <p:cNvSpPr/>
                    <p:nvPr/>
                  </p:nvSpPr>
                  <p:spPr>
                    <a:xfrm>
                      <a:off x="579157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" name="Freeform 34"/>
                    <p:cNvSpPr/>
                    <p:nvPr/>
                  </p:nvSpPr>
                  <p:spPr>
                    <a:xfrm flipH="1">
                      <a:off x="594354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481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579151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" name="Freeform 30"/>
                    <p:cNvSpPr/>
                    <p:nvPr/>
                  </p:nvSpPr>
                  <p:spPr>
                    <a:xfrm>
                      <a:off x="579151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" name="Freeform 31"/>
                    <p:cNvSpPr/>
                    <p:nvPr/>
                  </p:nvSpPr>
                  <p:spPr>
                    <a:xfrm flipH="1">
                      <a:off x="594348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482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" name="Oval 26"/>
                    <p:cNvSpPr/>
                    <p:nvPr/>
                  </p:nvSpPr>
                  <p:spPr>
                    <a:xfrm>
                      <a:off x="579145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" name="Freeform 27"/>
                    <p:cNvSpPr/>
                    <p:nvPr/>
                  </p:nvSpPr>
                  <p:spPr>
                    <a:xfrm>
                      <a:off x="579145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" name="Freeform 28"/>
                    <p:cNvSpPr/>
                    <p:nvPr/>
                  </p:nvSpPr>
                  <p:spPr>
                    <a:xfrm flipH="1">
                      <a:off x="594342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483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" name="Oval 23"/>
                    <p:cNvSpPr/>
                    <p:nvPr/>
                  </p:nvSpPr>
                  <p:spPr>
                    <a:xfrm>
                      <a:off x="579138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" name="Freeform 24"/>
                    <p:cNvSpPr/>
                    <p:nvPr/>
                  </p:nvSpPr>
                  <p:spPr>
                    <a:xfrm>
                      <a:off x="579138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" name="Freeform 25"/>
                    <p:cNvSpPr/>
                    <p:nvPr/>
                  </p:nvSpPr>
                  <p:spPr>
                    <a:xfrm flipH="1">
                      <a:off x="594335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484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" name="Oval 20"/>
                    <p:cNvSpPr/>
                    <p:nvPr/>
                  </p:nvSpPr>
                  <p:spPr>
                    <a:xfrm>
                      <a:off x="5791325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" name="Freeform 21"/>
                    <p:cNvSpPr/>
                    <p:nvPr/>
                  </p:nvSpPr>
                  <p:spPr>
                    <a:xfrm>
                      <a:off x="5791325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" name="Freeform 22"/>
                    <p:cNvSpPr/>
                    <p:nvPr/>
                  </p:nvSpPr>
                  <p:spPr>
                    <a:xfrm flipH="1">
                      <a:off x="594329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485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" name="Oval 17"/>
                    <p:cNvSpPr/>
                    <p:nvPr/>
                  </p:nvSpPr>
                  <p:spPr>
                    <a:xfrm>
                      <a:off x="5791261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" name="Freeform 18"/>
                    <p:cNvSpPr/>
                    <p:nvPr/>
                  </p:nvSpPr>
                  <p:spPr>
                    <a:xfrm>
                      <a:off x="579126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" name="Freeform 19"/>
                    <p:cNvSpPr/>
                    <p:nvPr/>
                  </p:nvSpPr>
                  <p:spPr>
                    <a:xfrm flipH="1">
                      <a:off x="594323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</p:grpSp>
      <p:sp>
        <p:nvSpPr>
          <p:cNvPr id="305" name="Sun 304"/>
          <p:cNvSpPr/>
          <p:nvPr/>
        </p:nvSpPr>
        <p:spPr>
          <a:xfrm>
            <a:off x="3657600" y="-685800"/>
            <a:ext cx="1752600" cy="1752600"/>
          </a:xfrm>
          <a:prstGeom prst="sun">
            <a:avLst/>
          </a:prstGeom>
          <a:gradFill flip="none" rotWithShape="1">
            <a:gsLst>
              <a:gs pos="0">
                <a:srgbClr val="FFFF00"/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  <a:ln w="63500" cmpd="tri">
            <a:solidFill>
              <a:srgbClr val="FF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7415" name="Group 305"/>
          <p:cNvGrpSpPr>
            <a:grpSpLocks/>
          </p:cNvGrpSpPr>
          <p:nvPr/>
        </p:nvGrpSpPr>
        <p:grpSpPr bwMode="auto">
          <a:xfrm>
            <a:off x="3886200" y="2057400"/>
            <a:ext cx="1319213" cy="2590800"/>
            <a:chOff x="6705600" y="3657600"/>
            <a:chExt cx="1013791" cy="2590800"/>
          </a:xfrm>
        </p:grpSpPr>
        <p:sp>
          <p:nvSpPr>
            <p:cNvPr id="307" name="Rectangle 306"/>
            <p:cNvSpPr/>
            <p:nvPr/>
          </p:nvSpPr>
          <p:spPr>
            <a:xfrm>
              <a:off x="6705600" y="3657600"/>
              <a:ext cx="1013791" cy="259080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4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4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dirty="0"/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6881357" y="3657600"/>
              <a:ext cx="639085" cy="259080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16" name="Group 308"/>
          <p:cNvGrpSpPr>
            <a:grpSpLocks/>
          </p:cNvGrpSpPr>
          <p:nvPr/>
        </p:nvGrpSpPr>
        <p:grpSpPr bwMode="auto">
          <a:xfrm>
            <a:off x="5562600" y="1600200"/>
            <a:ext cx="2971800" cy="3124200"/>
            <a:chOff x="5562600" y="1600200"/>
            <a:chExt cx="2971800" cy="3124200"/>
          </a:xfrm>
        </p:grpSpPr>
        <p:grpSp>
          <p:nvGrpSpPr>
            <p:cNvPr id="17451" name="Group 308"/>
            <p:cNvGrpSpPr>
              <a:grpSpLocks/>
            </p:cNvGrpSpPr>
            <p:nvPr/>
          </p:nvGrpSpPr>
          <p:grpSpPr bwMode="auto">
            <a:xfrm>
              <a:off x="5562600" y="1600200"/>
              <a:ext cx="2971800" cy="3124200"/>
              <a:chOff x="1752600" y="1447800"/>
              <a:chExt cx="2971800" cy="3124200"/>
            </a:xfrm>
          </p:grpSpPr>
          <p:sp>
            <p:nvSpPr>
              <p:cNvPr id="322" name="Heptagon 309"/>
              <p:cNvSpPr/>
              <p:nvPr/>
            </p:nvSpPr>
            <p:spPr>
              <a:xfrm>
                <a:off x="1752600" y="1447800"/>
                <a:ext cx="2971800" cy="3124200"/>
              </a:xfrm>
              <a:prstGeom prst="heptagon">
                <a:avLst/>
              </a:prstGeom>
              <a:gradFill flip="none" rotWithShape="1">
                <a:gsLst>
                  <a:gs pos="100000">
                    <a:schemeClr val="accent3">
                      <a:lumMod val="50000"/>
                    </a:schemeClr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rect">
                  <a:fillToRect l="100000" b="100000"/>
                </a:path>
                <a:tileRect t="-100000" r="-100000"/>
              </a:gradFill>
              <a:ln w="28575" cmpd="sng">
                <a:solidFill>
                  <a:srgbClr val="2E3917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464" name="TextBox 322"/>
              <p:cNvSpPr txBox="1">
                <a:spLocks noChangeArrowheads="1"/>
              </p:cNvSpPr>
              <p:nvPr/>
            </p:nvSpPr>
            <p:spPr bwMode="auto">
              <a:xfrm>
                <a:off x="2438400" y="4191000"/>
                <a:ext cx="16002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>
                    <a:solidFill>
                      <a:srgbClr val="2E3917"/>
                    </a:solidFill>
                    <a:latin typeface="Kristen ITC" pitchFamily="66" charset="0"/>
                  </a:rPr>
                  <a:t>Photosystem I</a:t>
                </a:r>
              </a:p>
            </p:txBody>
          </p:sp>
        </p:grpSp>
        <p:sp>
          <p:nvSpPr>
            <p:cNvPr id="311" name="Oval 310"/>
            <p:cNvSpPr/>
            <p:nvPr/>
          </p:nvSpPr>
          <p:spPr>
            <a:xfrm>
              <a:off x="6248400" y="2057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2" name="Oval 311"/>
            <p:cNvSpPr/>
            <p:nvPr/>
          </p:nvSpPr>
          <p:spPr>
            <a:xfrm>
              <a:off x="7543800" y="3200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3" name="Oval 312"/>
            <p:cNvSpPr/>
            <p:nvPr/>
          </p:nvSpPr>
          <p:spPr>
            <a:xfrm>
              <a:off x="6096000" y="3886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4" name="Oval 313"/>
            <p:cNvSpPr/>
            <p:nvPr/>
          </p:nvSpPr>
          <p:spPr>
            <a:xfrm>
              <a:off x="6781800" y="3352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5" name="Oval 314"/>
            <p:cNvSpPr/>
            <p:nvPr/>
          </p:nvSpPr>
          <p:spPr>
            <a:xfrm>
              <a:off x="6858000" y="3962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6" name="Oval 315"/>
            <p:cNvSpPr/>
            <p:nvPr/>
          </p:nvSpPr>
          <p:spPr>
            <a:xfrm>
              <a:off x="7543800" y="2438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7" name="Oval 316"/>
            <p:cNvSpPr/>
            <p:nvPr/>
          </p:nvSpPr>
          <p:spPr>
            <a:xfrm>
              <a:off x="7086600" y="21336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8" name="Oval 317"/>
            <p:cNvSpPr/>
            <p:nvPr/>
          </p:nvSpPr>
          <p:spPr>
            <a:xfrm>
              <a:off x="6096000" y="2590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9" name="Oval 318"/>
            <p:cNvSpPr/>
            <p:nvPr/>
          </p:nvSpPr>
          <p:spPr>
            <a:xfrm>
              <a:off x="6934200" y="2819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0" name="Oval 319"/>
            <p:cNvSpPr/>
            <p:nvPr/>
          </p:nvSpPr>
          <p:spPr>
            <a:xfrm>
              <a:off x="7620000" y="3733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1" name="Oval 320"/>
            <p:cNvSpPr/>
            <p:nvPr/>
          </p:nvSpPr>
          <p:spPr>
            <a:xfrm>
              <a:off x="5943600" y="3200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17" name="Group 323"/>
          <p:cNvGrpSpPr>
            <a:grpSpLocks/>
          </p:cNvGrpSpPr>
          <p:nvPr/>
        </p:nvGrpSpPr>
        <p:grpSpPr bwMode="auto">
          <a:xfrm>
            <a:off x="533400" y="1600200"/>
            <a:ext cx="2971800" cy="3124200"/>
            <a:chOff x="533400" y="1600200"/>
            <a:chExt cx="2971800" cy="3124200"/>
          </a:xfrm>
        </p:grpSpPr>
        <p:grpSp>
          <p:nvGrpSpPr>
            <p:cNvPr id="17437" name="Group 304"/>
            <p:cNvGrpSpPr>
              <a:grpSpLocks/>
            </p:cNvGrpSpPr>
            <p:nvPr/>
          </p:nvGrpSpPr>
          <p:grpSpPr bwMode="auto">
            <a:xfrm>
              <a:off x="533400" y="1600200"/>
              <a:ext cx="2971800" cy="3124200"/>
              <a:chOff x="1752600" y="1447800"/>
              <a:chExt cx="2971800" cy="3124200"/>
            </a:xfrm>
          </p:grpSpPr>
          <p:sp>
            <p:nvSpPr>
              <p:cNvPr id="337" name="Heptagon 336"/>
              <p:cNvSpPr/>
              <p:nvPr/>
            </p:nvSpPr>
            <p:spPr>
              <a:xfrm>
                <a:off x="1752600" y="1447800"/>
                <a:ext cx="2971800" cy="3124200"/>
              </a:xfrm>
              <a:prstGeom prst="heptagon">
                <a:avLst/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rect">
                  <a:fillToRect l="100000" b="100000"/>
                </a:path>
                <a:tileRect t="-100000" r="-100000"/>
              </a:gradFill>
              <a:ln w="28575" cmpd="sng">
                <a:solidFill>
                  <a:srgbClr val="24370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450" name="TextBox 337"/>
              <p:cNvSpPr txBox="1">
                <a:spLocks noChangeArrowheads="1"/>
              </p:cNvSpPr>
              <p:nvPr/>
            </p:nvSpPr>
            <p:spPr bwMode="auto">
              <a:xfrm>
                <a:off x="2438400" y="4267021"/>
                <a:ext cx="1600200" cy="304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>
                    <a:solidFill>
                      <a:srgbClr val="24370F"/>
                    </a:solidFill>
                    <a:latin typeface="Kristen ITC" pitchFamily="66" charset="0"/>
                  </a:rPr>
                  <a:t>Photosystem II</a:t>
                </a:r>
              </a:p>
            </p:txBody>
          </p:sp>
        </p:grpSp>
        <p:sp>
          <p:nvSpPr>
            <p:cNvPr id="326" name="Oval 325"/>
            <p:cNvSpPr/>
            <p:nvPr/>
          </p:nvSpPr>
          <p:spPr>
            <a:xfrm>
              <a:off x="1676400" y="2743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7" name="Oval 326"/>
            <p:cNvSpPr/>
            <p:nvPr/>
          </p:nvSpPr>
          <p:spPr>
            <a:xfrm>
              <a:off x="1905000" y="1981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8" name="Oval 327"/>
            <p:cNvSpPr/>
            <p:nvPr/>
          </p:nvSpPr>
          <p:spPr>
            <a:xfrm>
              <a:off x="990600" y="2743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9" name="Oval 328"/>
            <p:cNvSpPr/>
            <p:nvPr/>
          </p:nvSpPr>
          <p:spPr>
            <a:xfrm>
              <a:off x="2438400" y="2971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0" name="Oval 329"/>
            <p:cNvSpPr/>
            <p:nvPr/>
          </p:nvSpPr>
          <p:spPr>
            <a:xfrm>
              <a:off x="1524000" y="34290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1" name="Oval 330"/>
            <p:cNvSpPr/>
            <p:nvPr/>
          </p:nvSpPr>
          <p:spPr>
            <a:xfrm>
              <a:off x="2438400" y="2438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2" name="Oval 331"/>
            <p:cNvSpPr/>
            <p:nvPr/>
          </p:nvSpPr>
          <p:spPr>
            <a:xfrm>
              <a:off x="990600" y="38100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3" name="Oval 332"/>
            <p:cNvSpPr/>
            <p:nvPr/>
          </p:nvSpPr>
          <p:spPr>
            <a:xfrm>
              <a:off x="1295400" y="2209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4" name="Oval 333"/>
            <p:cNvSpPr/>
            <p:nvPr/>
          </p:nvSpPr>
          <p:spPr>
            <a:xfrm>
              <a:off x="1752600" y="4114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5" name="Oval 334"/>
            <p:cNvSpPr/>
            <p:nvPr/>
          </p:nvSpPr>
          <p:spPr>
            <a:xfrm>
              <a:off x="2514600" y="3733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6" name="Oval 335"/>
            <p:cNvSpPr/>
            <p:nvPr/>
          </p:nvSpPr>
          <p:spPr>
            <a:xfrm>
              <a:off x="685800" y="3352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39" name="Oval 338"/>
          <p:cNvSpPr/>
          <p:nvPr/>
        </p:nvSpPr>
        <p:spPr>
          <a:xfrm>
            <a:off x="3276600" y="2133600"/>
            <a:ext cx="533400" cy="5334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69850" cmpd="thickThin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0" name="TextBox 339"/>
          <p:cNvSpPr txBox="1"/>
          <p:nvPr/>
        </p:nvSpPr>
        <p:spPr>
          <a:xfrm rot="20918016">
            <a:off x="7334250" y="6165850"/>
            <a:ext cx="1820863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Kristen ITC" pitchFamily="66" charset="0"/>
              </a:rPr>
              <a:t>Thylakoid Space</a:t>
            </a:r>
          </a:p>
        </p:txBody>
      </p:sp>
      <p:sp>
        <p:nvSpPr>
          <p:cNvPr id="341" name="Oval 340"/>
          <p:cNvSpPr/>
          <p:nvPr/>
        </p:nvSpPr>
        <p:spPr>
          <a:xfrm>
            <a:off x="8305800" y="2057400"/>
            <a:ext cx="533400" cy="5334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6985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8" name="Lightning Bolt 407"/>
          <p:cNvSpPr/>
          <p:nvPr/>
        </p:nvSpPr>
        <p:spPr>
          <a:xfrm>
            <a:off x="2057400" y="1905000"/>
            <a:ext cx="304800" cy="381000"/>
          </a:xfrm>
          <a:prstGeom prst="lightningBol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9" name="TextBox 408"/>
          <p:cNvSpPr txBox="1"/>
          <p:nvPr/>
        </p:nvSpPr>
        <p:spPr>
          <a:xfrm rot="483937">
            <a:off x="7486650" y="1338263"/>
            <a:ext cx="12954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Kristen ITC" pitchFamily="66" charset="0"/>
              </a:rPr>
              <a:t>Stroma</a:t>
            </a:r>
          </a:p>
        </p:txBody>
      </p:sp>
      <p:sp>
        <p:nvSpPr>
          <p:cNvPr id="411" name="Oval 410"/>
          <p:cNvSpPr/>
          <p:nvPr/>
        </p:nvSpPr>
        <p:spPr>
          <a:xfrm>
            <a:off x="2514600" y="2971800"/>
            <a:ext cx="152400" cy="152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7" name="TextBox 516"/>
          <p:cNvSpPr txBox="1">
            <a:spLocks noChangeArrowheads="1"/>
          </p:cNvSpPr>
          <p:nvPr/>
        </p:nvSpPr>
        <p:spPr bwMode="auto">
          <a:xfrm>
            <a:off x="228600" y="5105400"/>
            <a:ext cx="434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The last chlorophyll molecule that the energy reaches is called the reaction center (also called P</a:t>
            </a:r>
            <a:r>
              <a:rPr lang="en-US" sz="1600" baseline="-25000">
                <a:solidFill>
                  <a:srgbClr val="C4D0D2"/>
                </a:solidFill>
                <a:latin typeface="Kristen ITC" pitchFamily="66" charset="0"/>
              </a:rPr>
              <a:t>680</a:t>
            </a:r>
            <a:r>
              <a:rPr lang="en-US" sz="1600">
                <a:solidFill>
                  <a:srgbClr val="C4D0D2"/>
                </a:solidFill>
                <a:latin typeface="Kristen ITC" pitchFamily="66" charset="0"/>
              </a:rPr>
              <a:t> </a:t>
            </a:r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chlorophyll)</a:t>
            </a:r>
          </a:p>
        </p:txBody>
      </p:sp>
      <p:sp>
        <p:nvSpPr>
          <p:cNvPr id="518" name="TextBox 517"/>
          <p:cNvSpPr txBox="1">
            <a:spLocks noChangeArrowheads="1"/>
          </p:cNvSpPr>
          <p:nvPr/>
        </p:nvSpPr>
        <p:spPr bwMode="auto">
          <a:xfrm>
            <a:off x="228600" y="5842000"/>
            <a:ext cx="4876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The molecule becomes so energized that it throws off its electron, which is accepted by the Primary Electron Acceptor (PEA)</a:t>
            </a:r>
          </a:p>
          <a:p>
            <a:endParaRPr lang="en-US">
              <a:solidFill>
                <a:srgbClr val="C4D0D2"/>
              </a:solidFill>
              <a:latin typeface="Calibri" pitchFamily="34" charset="0"/>
            </a:endParaRPr>
          </a:p>
        </p:txBody>
      </p:sp>
      <p:sp>
        <p:nvSpPr>
          <p:cNvPr id="414" name="Oval 413"/>
          <p:cNvSpPr/>
          <p:nvPr/>
        </p:nvSpPr>
        <p:spPr>
          <a:xfrm>
            <a:off x="2438400" y="2971800"/>
            <a:ext cx="533400" cy="228600"/>
          </a:xfrm>
          <a:prstGeom prst="ellipse">
            <a:avLst/>
          </a:prstGeom>
          <a:gradFill flip="none" rotWithShape="1">
            <a:gsLst>
              <a:gs pos="0">
                <a:srgbClr val="B4E43C">
                  <a:shade val="30000"/>
                  <a:satMod val="115000"/>
                </a:srgbClr>
              </a:gs>
              <a:gs pos="50000">
                <a:srgbClr val="B4E43C">
                  <a:shade val="67500"/>
                  <a:satMod val="115000"/>
                </a:srgbClr>
              </a:gs>
              <a:gs pos="100000">
                <a:srgbClr val="B4E43C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4C75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9" name="TextBox 518"/>
          <p:cNvSpPr txBox="1">
            <a:spLocks noChangeArrowheads="1"/>
          </p:cNvSpPr>
          <p:nvPr/>
        </p:nvSpPr>
        <p:spPr bwMode="auto">
          <a:xfrm>
            <a:off x="228600" y="990600"/>
            <a:ext cx="4114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  <a:ea typeface="Estrangelo Edessa" pitchFamily="66"/>
                <a:cs typeface="Estrangelo Edessa" pitchFamily="66"/>
              </a:rPr>
              <a:t>The energy continues to move to every chlorophyll molecule in the photosystem</a:t>
            </a:r>
          </a:p>
        </p:txBody>
      </p:sp>
      <p:grpSp>
        <p:nvGrpSpPr>
          <p:cNvPr id="17428" name="Group 395"/>
          <p:cNvGrpSpPr>
            <a:grpSpLocks/>
          </p:cNvGrpSpPr>
          <p:nvPr/>
        </p:nvGrpSpPr>
        <p:grpSpPr bwMode="auto">
          <a:xfrm rot="-3396689">
            <a:off x="6247607" y="793"/>
            <a:ext cx="501650" cy="500063"/>
            <a:chOff x="3600" y="0"/>
            <a:chExt cx="316" cy="315"/>
          </a:xfrm>
        </p:grpSpPr>
        <p:sp>
          <p:nvSpPr>
            <p:cNvPr id="454" name="Oval 453"/>
            <p:cNvSpPr/>
            <p:nvPr/>
          </p:nvSpPr>
          <p:spPr>
            <a:xfrm rot="2089273">
              <a:off x="3604" y="-1"/>
              <a:ext cx="316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436" name="TextBox 454"/>
            <p:cNvSpPr txBox="1">
              <a:spLocks noChangeArrowheads="1"/>
            </p:cNvSpPr>
            <p:nvPr/>
          </p:nvSpPr>
          <p:spPr bwMode="auto">
            <a:xfrm rot="2089273">
              <a:off x="3634" y="28"/>
              <a:ext cx="21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7429" name="Group 392"/>
          <p:cNvGrpSpPr>
            <a:grpSpLocks/>
          </p:cNvGrpSpPr>
          <p:nvPr/>
        </p:nvGrpSpPr>
        <p:grpSpPr bwMode="auto">
          <a:xfrm rot="1554950">
            <a:off x="8229600" y="228600"/>
            <a:ext cx="501650" cy="500063"/>
            <a:chOff x="4400" y="522"/>
            <a:chExt cx="316" cy="315"/>
          </a:xfrm>
        </p:grpSpPr>
        <p:sp>
          <p:nvSpPr>
            <p:cNvPr id="456" name="Oval 455"/>
            <p:cNvSpPr/>
            <p:nvPr/>
          </p:nvSpPr>
          <p:spPr>
            <a:xfrm rot="20925095">
              <a:off x="4400" y="522"/>
              <a:ext cx="316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434" name="TextBox 456"/>
            <p:cNvSpPr txBox="1">
              <a:spLocks noChangeArrowheads="1"/>
            </p:cNvSpPr>
            <p:nvPr/>
          </p:nvSpPr>
          <p:spPr bwMode="auto">
            <a:xfrm rot="-674905">
              <a:off x="4432" y="570"/>
              <a:ext cx="1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7430" name="Group 391"/>
          <p:cNvGrpSpPr>
            <a:grpSpLocks/>
          </p:cNvGrpSpPr>
          <p:nvPr/>
        </p:nvGrpSpPr>
        <p:grpSpPr bwMode="auto">
          <a:xfrm>
            <a:off x="4953000" y="1066800"/>
            <a:ext cx="500063" cy="500063"/>
            <a:chOff x="3615" y="748"/>
            <a:chExt cx="315" cy="315"/>
          </a:xfrm>
        </p:grpSpPr>
        <p:sp>
          <p:nvSpPr>
            <p:cNvPr id="458" name="Oval 457"/>
            <p:cNvSpPr/>
            <p:nvPr/>
          </p:nvSpPr>
          <p:spPr>
            <a:xfrm>
              <a:off x="3615" y="748"/>
              <a:ext cx="315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432" name="TextBox 458"/>
            <p:cNvSpPr txBox="1">
              <a:spLocks noChangeArrowheads="1"/>
            </p:cNvSpPr>
            <p:nvPr/>
          </p:nvSpPr>
          <p:spPr bwMode="auto">
            <a:xfrm>
              <a:off x="3647" y="780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349 0.00717 -0.06979 0.01457 -0.07431 0.03169 C -0.07882 0.04881 -0.02223 0.08906 -0.02674 0.10294 C -0.03125 0.11682 -0.09757 0.09785 -0.10104 0.11497 C -0.10452 0.13208 -0.04115 0.192 -0.04757 0.20588 C -0.054 0.21975 -0.13091 0.18737 -0.13976 0.19801 C -0.14861 0.20865 -0.1224 0.25006 -0.10104 0.26926 C -0.07969 0.28846 -0.03768 0.31483 -0.01198 0.31275 C 0.01371 0.31066 0.04392 0.2836 0.0533 0.25723 C 0.06267 0.23086 0.04583 0.17164 0.04444 0.15452 " pathEditMode="relative" ptsTypes="aaaaaaaaaA">
                                      <p:cBhvr>
                                        <p:cTn id="12" dur="3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98334E-6 L 0.1 -0.08883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-4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" grpId="2" animBg="1"/>
      <p:bldP spid="408" grpId="3" animBg="1"/>
      <p:bldP spid="411" grpId="0" animBg="1"/>
      <p:bldP spid="517" grpId="0"/>
      <p:bldP spid="517" grpId="1"/>
      <p:bldP spid="518" grpId="0"/>
      <p:bldP spid="518" grpId="1"/>
      <p:bldP spid="414" grpId="0" animBg="1"/>
      <p:bldP spid="519" grpId="0"/>
      <p:bldP spid="51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"/>
          <p:cNvGrpSpPr>
            <a:grpSpLocks/>
          </p:cNvGrpSpPr>
          <p:nvPr/>
        </p:nvGrpSpPr>
        <p:grpSpPr bwMode="auto">
          <a:xfrm>
            <a:off x="-228600" y="-228600"/>
            <a:ext cx="9498013" cy="7239000"/>
            <a:chOff x="1005" y="2947"/>
            <a:chExt cx="7223" cy="5902"/>
          </a:xfrm>
        </p:grpSpPr>
        <p:pic>
          <p:nvPicPr>
            <p:cNvPr id="18809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05" y="2947"/>
              <a:ext cx="7223" cy="2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6" name="Picture 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05" y="5145"/>
              <a:ext cx="7223" cy="3704"/>
            </a:xfrm>
            <a:prstGeom prst="rect">
              <a:avLst/>
            </a:prstGeom>
            <a:noFill/>
            <a:effectLst>
              <a:outerShdw blurRad="1270000" dist="50800" dir="5400000" algn="ctr" rotWithShape="0">
                <a:srgbClr val="003300"/>
              </a:outerShdw>
            </a:effectLst>
          </p:spPr>
        </p:pic>
      </p:grpSp>
      <p:grpSp>
        <p:nvGrpSpPr>
          <p:cNvPr id="18434" name="Group 475"/>
          <p:cNvGrpSpPr>
            <a:grpSpLocks/>
          </p:cNvGrpSpPr>
          <p:nvPr/>
        </p:nvGrpSpPr>
        <p:grpSpPr bwMode="auto">
          <a:xfrm>
            <a:off x="5716588" y="4933950"/>
            <a:ext cx="2857500" cy="1687513"/>
            <a:chOff x="5716567" y="4933324"/>
            <a:chExt cx="2857643" cy="1688839"/>
          </a:xfrm>
        </p:grpSpPr>
        <p:sp>
          <p:nvSpPr>
            <p:cNvPr id="468" name="Oval 467"/>
            <p:cNvSpPr/>
            <p:nvPr/>
          </p:nvSpPr>
          <p:spPr>
            <a:xfrm rot="2089273">
              <a:off x="5716567" y="4933324"/>
              <a:ext cx="501675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802" name="TextBox 468"/>
            <p:cNvSpPr txBox="1">
              <a:spLocks noChangeArrowheads="1"/>
            </p:cNvSpPr>
            <p:nvPr/>
          </p:nvSpPr>
          <p:spPr bwMode="auto">
            <a:xfrm rot="2089273">
              <a:off x="5769004" y="499479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70" name="Oval 469"/>
            <p:cNvSpPr/>
            <p:nvPr/>
          </p:nvSpPr>
          <p:spPr>
            <a:xfrm rot="20925095">
              <a:off x="6986631" y="5762650"/>
              <a:ext cx="501675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804" name="TextBox 470"/>
            <p:cNvSpPr txBox="1">
              <a:spLocks noChangeArrowheads="1"/>
            </p:cNvSpPr>
            <p:nvPr/>
          </p:nvSpPr>
          <p:spPr bwMode="auto">
            <a:xfrm rot="-674905">
              <a:off x="7038035" y="583072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72" name="Oval 471"/>
            <p:cNvSpPr/>
            <p:nvPr/>
          </p:nvSpPr>
          <p:spPr>
            <a:xfrm>
              <a:off x="5740380" y="6121707"/>
              <a:ext cx="500088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806" name="TextBox 472"/>
            <p:cNvSpPr txBox="1">
              <a:spLocks noChangeArrowheads="1"/>
            </p:cNvSpPr>
            <p:nvPr/>
          </p:nvSpPr>
          <p:spPr bwMode="auto">
            <a:xfrm>
              <a:off x="5791197" y="6172202"/>
              <a:ext cx="381000" cy="369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74" name="Oval 473"/>
            <p:cNvSpPr/>
            <p:nvPr/>
          </p:nvSpPr>
          <p:spPr>
            <a:xfrm rot="881370">
              <a:off x="8072535" y="5163693"/>
              <a:ext cx="501675" cy="50045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808" name="TextBox 474"/>
            <p:cNvSpPr txBox="1">
              <a:spLocks noChangeArrowheads="1"/>
            </p:cNvSpPr>
            <p:nvPr/>
          </p:nvSpPr>
          <p:spPr bwMode="auto">
            <a:xfrm rot="881370">
              <a:off x="8124383" y="5227414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8435" name="Group 1"/>
          <p:cNvGrpSpPr>
            <a:grpSpLocks/>
          </p:cNvGrpSpPr>
          <p:nvPr/>
        </p:nvGrpSpPr>
        <p:grpSpPr bwMode="auto">
          <a:xfrm>
            <a:off x="-914400" y="2362200"/>
            <a:ext cx="11269663" cy="1981200"/>
            <a:chOff x="-228600" y="2438400"/>
            <a:chExt cx="11269579" cy="1981200"/>
          </a:xfrm>
        </p:grpSpPr>
        <p:grpSp>
          <p:nvGrpSpPr>
            <p:cNvPr id="18499" name="Group 1"/>
            <p:cNvGrpSpPr>
              <a:grpSpLocks/>
            </p:cNvGrpSpPr>
            <p:nvPr/>
          </p:nvGrpSpPr>
          <p:grpSpPr bwMode="auto">
            <a:xfrm>
              <a:off x="-228600" y="2438400"/>
              <a:ext cx="5630779" cy="1981200"/>
              <a:chOff x="4495800" y="1447800"/>
              <a:chExt cx="4114800" cy="1447800"/>
            </a:xfrm>
          </p:grpSpPr>
          <p:grpSp>
            <p:nvGrpSpPr>
              <p:cNvPr id="18651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8727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876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02" name="Oval 18"/>
                    <p:cNvSpPr/>
                    <p:nvPr/>
                  </p:nvSpPr>
                  <p:spPr>
                    <a:xfrm>
                      <a:off x="5791200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3" name="Freeform 19"/>
                    <p:cNvSpPr/>
                    <p:nvPr/>
                  </p:nvSpPr>
                  <p:spPr>
                    <a:xfrm>
                      <a:off x="5791200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4" name="Freeform 20"/>
                    <p:cNvSpPr/>
                    <p:nvPr/>
                  </p:nvSpPr>
                  <p:spPr>
                    <a:xfrm flipH="1">
                      <a:off x="594317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6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9" name="Oval 23"/>
                    <p:cNvSpPr/>
                    <p:nvPr/>
                  </p:nvSpPr>
                  <p:spPr>
                    <a:xfrm>
                      <a:off x="579107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0" name="Freeform 24"/>
                    <p:cNvSpPr/>
                    <p:nvPr/>
                  </p:nvSpPr>
                  <p:spPr>
                    <a:xfrm>
                      <a:off x="579107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1" name="Freeform 25"/>
                    <p:cNvSpPr/>
                    <p:nvPr/>
                  </p:nvSpPr>
                  <p:spPr>
                    <a:xfrm flipH="1">
                      <a:off x="594304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6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6" name="Oval 27"/>
                    <p:cNvSpPr/>
                    <p:nvPr/>
                  </p:nvSpPr>
                  <p:spPr>
                    <a:xfrm>
                      <a:off x="579113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7" name="Freeform 28"/>
                    <p:cNvSpPr/>
                    <p:nvPr/>
                  </p:nvSpPr>
                  <p:spPr>
                    <a:xfrm>
                      <a:off x="579113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8" name="Freeform 29"/>
                    <p:cNvSpPr/>
                    <p:nvPr/>
                  </p:nvSpPr>
                  <p:spPr>
                    <a:xfrm flipH="1">
                      <a:off x="594310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6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3" name="Oval 140"/>
                    <p:cNvSpPr/>
                    <p:nvPr/>
                  </p:nvSpPr>
                  <p:spPr>
                    <a:xfrm>
                      <a:off x="579101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4" name="Freeform 141"/>
                    <p:cNvSpPr/>
                    <p:nvPr/>
                  </p:nvSpPr>
                  <p:spPr>
                    <a:xfrm>
                      <a:off x="579101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5" name="Freeform 142"/>
                    <p:cNvSpPr/>
                    <p:nvPr/>
                  </p:nvSpPr>
                  <p:spPr>
                    <a:xfrm flipH="1">
                      <a:off x="594298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69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0" name="Oval 137"/>
                    <p:cNvSpPr/>
                    <p:nvPr/>
                  </p:nvSpPr>
                  <p:spPr>
                    <a:xfrm>
                      <a:off x="5790949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1" name="Freeform 138"/>
                    <p:cNvSpPr/>
                    <p:nvPr/>
                  </p:nvSpPr>
                  <p:spPr>
                    <a:xfrm>
                      <a:off x="579094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2" name="Freeform 139"/>
                    <p:cNvSpPr/>
                    <p:nvPr/>
                  </p:nvSpPr>
                  <p:spPr>
                    <a:xfrm flipH="1">
                      <a:off x="594408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70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7" name="Oval 134"/>
                    <p:cNvSpPr/>
                    <p:nvPr/>
                  </p:nvSpPr>
                  <p:spPr>
                    <a:xfrm>
                      <a:off x="579784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8" name="Freeform 135"/>
                    <p:cNvSpPr/>
                    <p:nvPr/>
                  </p:nvSpPr>
                  <p:spPr>
                    <a:xfrm>
                      <a:off x="579784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9" name="Freeform 136"/>
                    <p:cNvSpPr/>
                    <p:nvPr/>
                  </p:nvSpPr>
                  <p:spPr>
                    <a:xfrm flipH="1">
                      <a:off x="59498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71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4" name="Oval 43"/>
                    <p:cNvSpPr/>
                    <p:nvPr/>
                  </p:nvSpPr>
                  <p:spPr>
                    <a:xfrm>
                      <a:off x="579778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5" name="Freeform 44"/>
                    <p:cNvSpPr/>
                    <p:nvPr/>
                  </p:nvSpPr>
                  <p:spPr>
                    <a:xfrm>
                      <a:off x="579778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6" name="Freeform 45"/>
                    <p:cNvSpPr/>
                    <p:nvPr/>
                  </p:nvSpPr>
                  <p:spPr>
                    <a:xfrm flipH="1">
                      <a:off x="594975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72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1" name="Oval 47"/>
                    <p:cNvSpPr/>
                    <p:nvPr/>
                  </p:nvSpPr>
                  <p:spPr>
                    <a:xfrm>
                      <a:off x="579772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2" name="Freeform 48"/>
                    <p:cNvSpPr/>
                    <p:nvPr/>
                  </p:nvSpPr>
                  <p:spPr>
                    <a:xfrm>
                      <a:off x="579772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3" name="Freeform 49"/>
                    <p:cNvSpPr/>
                    <p:nvPr/>
                  </p:nvSpPr>
                  <p:spPr>
                    <a:xfrm flipH="1">
                      <a:off x="594969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73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8" name="Oval 125"/>
                    <p:cNvSpPr/>
                    <p:nvPr/>
                  </p:nvSpPr>
                  <p:spPr>
                    <a:xfrm>
                      <a:off x="579765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9" name="Freeform 126"/>
                    <p:cNvSpPr/>
                    <p:nvPr/>
                  </p:nvSpPr>
                  <p:spPr>
                    <a:xfrm>
                      <a:off x="579765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0" name="Freeform 127"/>
                    <p:cNvSpPr/>
                    <p:nvPr/>
                  </p:nvSpPr>
                  <p:spPr>
                    <a:xfrm flipH="1">
                      <a:off x="594963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8728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8729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6" name="Oval 113"/>
                    <p:cNvSpPr/>
                    <p:nvPr/>
                  </p:nvSpPr>
                  <p:spPr>
                    <a:xfrm>
                      <a:off x="5797596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7" name="Freeform 114"/>
                    <p:cNvSpPr/>
                    <p:nvPr/>
                  </p:nvSpPr>
                  <p:spPr>
                    <a:xfrm>
                      <a:off x="5797596" y="3047939"/>
                      <a:ext cx="5684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8" name="Freeform 115"/>
                    <p:cNvSpPr/>
                    <p:nvPr/>
                  </p:nvSpPr>
                  <p:spPr>
                    <a:xfrm flipH="1">
                      <a:off x="594376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30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3" name="Oval 110"/>
                    <p:cNvSpPr/>
                    <p:nvPr/>
                  </p:nvSpPr>
                  <p:spPr>
                    <a:xfrm>
                      <a:off x="57916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4" name="Freeform 111"/>
                    <p:cNvSpPr/>
                    <p:nvPr/>
                  </p:nvSpPr>
                  <p:spPr>
                    <a:xfrm>
                      <a:off x="57916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5" name="Freeform 112"/>
                    <p:cNvSpPr/>
                    <p:nvPr/>
                  </p:nvSpPr>
                  <p:spPr>
                    <a:xfrm flipH="1">
                      <a:off x="59436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31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0" name="Oval 107"/>
                    <p:cNvSpPr/>
                    <p:nvPr/>
                  </p:nvSpPr>
                  <p:spPr>
                    <a:xfrm>
                      <a:off x="5791733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1" name="Freeform 108"/>
                    <p:cNvSpPr/>
                    <p:nvPr/>
                  </p:nvSpPr>
                  <p:spPr>
                    <a:xfrm>
                      <a:off x="579173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2" name="Freeform 109"/>
                    <p:cNvSpPr/>
                    <p:nvPr/>
                  </p:nvSpPr>
                  <p:spPr>
                    <a:xfrm flipH="1">
                      <a:off x="594370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32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7" name="Oval 104"/>
                    <p:cNvSpPr/>
                    <p:nvPr/>
                  </p:nvSpPr>
                  <p:spPr>
                    <a:xfrm>
                      <a:off x="57916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8" name="Freeform 105"/>
                    <p:cNvSpPr/>
                    <p:nvPr/>
                  </p:nvSpPr>
                  <p:spPr>
                    <a:xfrm>
                      <a:off x="57916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9" name="Freeform 106"/>
                    <p:cNvSpPr/>
                    <p:nvPr/>
                  </p:nvSpPr>
                  <p:spPr>
                    <a:xfrm flipH="1">
                      <a:off x="59435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33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4" name="Oval 101"/>
                    <p:cNvSpPr/>
                    <p:nvPr/>
                  </p:nvSpPr>
                  <p:spPr>
                    <a:xfrm>
                      <a:off x="579154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5" name="Freeform 102"/>
                    <p:cNvSpPr/>
                    <p:nvPr/>
                  </p:nvSpPr>
                  <p:spPr>
                    <a:xfrm>
                      <a:off x="579154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6" name="Freeform 103"/>
                    <p:cNvSpPr/>
                    <p:nvPr/>
                  </p:nvSpPr>
                  <p:spPr>
                    <a:xfrm flipH="1">
                      <a:off x="594351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34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1" name="Oval 86"/>
                    <p:cNvSpPr/>
                    <p:nvPr/>
                  </p:nvSpPr>
                  <p:spPr>
                    <a:xfrm>
                      <a:off x="579148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2" name="Freeform 87"/>
                    <p:cNvSpPr/>
                    <p:nvPr/>
                  </p:nvSpPr>
                  <p:spPr>
                    <a:xfrm>
                      <a:off x="579148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3" name="Freeform 88"/>
                    <p:cNvSpPr/>
                    <p:nvPr/>
                  </p:nvSpPr>
                  <p:spPr>
                    <a:xfrm flipH="1">
                      <a:off x="59434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3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8" name="Oval 83"/>
                    <p:cNvSpPr/>
                    <p:nvPr/>
                  </p:nvSpPr>
                  <p:spPr>
                    <a:xfrm>
                      <a:off x="579141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9" name="Freeform 84"/>
                    <p:cNvSpPr/>
                    <p:nvPr/>
                  </p:nvSpPr>
                  <p:spPr>
                    <a:xfrm>
                      <a:off x="579141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0" name="Freeform 85"/>
                    <p:cNvSpPr/>
                    <p:nvPr/>
                  </p:nvSpPr>
                  <p:spPr>
                    <a:xfrm flipH="1">
                      <a:off x="594339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36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5" name="Oval 80"/>
                    <p:cNvSpPr/>
                    <p:nvPr/>
                  </p:nvSpPr>
                  <p:spPr>
                    <a:xfrm>
                      <a:off x="579135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6" name="Freeform 81"/>
                    <p:cNvSpPr/>
                    <p:nvPr/>
                  </p:nvSpPr>
                  <p:spPr>
                    <a:xfrm>
                      <a:off x="579135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7" name="Freeform 82"/>
                    <p:cNvSpPr/>
                    <p:nvPr/>
                  </p:nvSpPr>
                  <p:spPr>
                    <a:xfrm flipH="1">
                      <a:off x="594332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737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2" name="Oval 89"/>
                    <p:cNvSpPr/>
                    <p:nvPr/>
                  </p:nvSpPr>
                  <p:spPr>
                    <a:xfrm>
                      <a:off x="5791292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3" name="Freeform 78"/>
                    <p:cNvSpPr/>
                    <p:nvPr/>
                  </p:nvSpPr>
                  <p:spPr>
                    <a:xfrm>
                      <a:off x="579129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4" name="Freeform 79"/>
                    <p:cNvSpPr/>
                    <p:nvPr/>
                  </p:nvSpPr>
                  <p:spPr>
                    <a:xfrm flipH="1">
                      <a:off x="594326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18652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8653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869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8" name="Oval 18"/>
                    <p:cNvSpPr/>
                    <p:nvPr/>
                  </p:nvSpPr>
                  <p:spPr>
                    <a:xfrm>
                      <a:off x="5791200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9" name="Freeform 19"/>
                    <p:cNvSpPr/>
                    <p:nvPr/>
                  </p:nvSpPr>
                  <p:spPr>
                    <a:xfrm>
                      <a:off x="5791200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0" name="Freeform 20"/>
                    <p:cNvSpPr/>
                    <p:nvPr/>
                  </p:nvSpPr>
                  <p:spPr>
                    <a:xfrm flipH="1">
                      <a:off x="594317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9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5" name="Oval 72"/>
                    <p:cNvSpPr/>
                    <p:nvPr/>
                  </p:nvSpPr>
                  <p:spPr>
                    <a:xfrm>
                      <a:off x="579107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6" name="Freeform 73"/>
                    <p:cNvSpPr/>
                    <p:nvPr/>
                  </p:nvSpPr>
                  <p:spPr>
                    <a:xfrm>
                      <a:off x="579107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7" name="Freeform 74"/>
                    <p:cNvSpPr/>
                    <p:nvPr/>
                  </p:nvSpPr>
                  <p:spPr>
                    <a:xfrm flipH="1">
                      <a:off x="594304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93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2" name="Oval 69"/>
                    <p:cNvSpPr/>
                    <p:nvPr/>
                  </p:nvSpPr>
                  <p:spPr>
                    <a:xfrm>
                      <a:off x="579113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3" name="Freeform 70"/>
                    <p:cNvSpPr/>
                    <p:nvPr/>
                  </p:nvSpPr>
                  <p:spPr>
                    <a:xfrm>
                      <a:off x="579113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4" name="Freeform 71"/>
                    <p:cNvSpPr/>
                    <p:nvPr/>
                  </p:nvSpPr>
                  <p:spPr>
                    <a:xfrm flipH="1">
                      <a:off x="594310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9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9" name="Oval 66"/>
                    <p:cNvSpPr/>
                    <p:nvPr/>
                  </p:nvSpPr>
                  <p:spPr>
                    <a:xfrm>
                      <a:off x="579101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0" name="Freeform 67"/>
                    <p:cNvSpPr/>
                    <p:nvPr/>
                  </p:nvSpPr>
                  <p:spPr>
                    <a:xfrm>
                      <a:off x="579101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1" name="Freeform 68"/>
                    <p:cNvSpPr/>
                    <p:nvPr/>
                  </p:nvSpPr>
                  <p:spPr>
                    <a:xfrm flipH="1">
                      <a:off x="594298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95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6" name="Oval 63"/>
                    <p:cNvSpPr/>
                    <p:nvPr/>
                  </p:nvSpPr>
                  <p:spPr>
                    <a:xfrm>
                      <a:off x="5790949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7" name="Freeform 64"/>
                    <p:cNvSpPr/>
                    <p:nvPr/>
                  </p:nvSpPr>
                  <p:spPr>
                    <a:xfrm>
                      <a:off x="579094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8" name="Freeform 65"/>
                    <p:cNvSpPr/>
                    <p:nvPr/>
                  </p:nvSpPr>
                  <p:spPr>
                    <a:xfrm flipH="1">
                      <a:off x="594408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96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3" name="Oval 60"/>
                    <p:cNvSpPr/>
                    <p:nvPr/>
                  </p:nvSpPr>
                  <p:spPr>
                    <a:xfrm>
                      <a:off x="579784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4" name="Freeform 40"/>
                    <p:cNvSpPr/>
                    <p:nvPr/>
                  </p:nvSpPr>
                  <p:spPr>
                    <a:xfrm>
                      <a:off x="579784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" name="Freeform 41"/>
                    <p:cNvSpPr/>
                    <p:nvPr/>
                  </p:nvSpPr>
                  <p:spPr>
                    <a:xfrm flipH="1">
                      <a:off x="59498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97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0" name="Oval 43"/>
                    <p:cNvSpPr/>
                    <p:nvPr/>
                  </p:nvSpPr>
                  <p:spPr>
                    <a:xfrm>
                      <a:off x="579778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1" name="Freeform 44"/>
                    <p:cNvSpPr/>
                    <p:nvPr/>
                  </p:nvSpPr>
                  <p:spPr>
                    <a:xfrm>
                      <a:off x="579778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2" name="Freeform 45"/>
                    <p:cNvSpPr/>
                    <p:nvPr/>
                  </p:nvSpPr>
                  <p:spPr>
                    <a:xfrm flipH="1">
                      <a:off x="594975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98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7" name="Oval 47"/>
                    <p:cNvSpPr/>
                    <p:nvPr/>
                  </p:nvSpPr>
                  <p:spPr>
                    <a:xfrm>
                      <a:off x="579772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8" name="Freeform 48"/>
                    <p:cNvSpPr/>
                    <p:nvPr/>
                  </p:nvSpPr>
                  <p:spPr>
                    <a:xfrm>
                      <a:off x="579772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9" name="Freeform 56"/>
                    <p:cNvSpPr/>
                    <p:nvPr/>
                  </p:nvSpPr>
                  <p:spPr>
                    <a:xfrm flipH="1">
                      <a:off x="594969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99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4" name="Oval 51"/>
                    <p:cNvSpPr/>
                    <p:nvPr/>
                  </p:nvSpPr>
                  <p:spPr>
                    <a:xfrm>
                      <a:off x="579765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5" name="Freeform 52"/>
                    <p:cNvSpPr/>
                    <p:nvPr/>
                  </p:nvSpPr>
                  <p:spPr>
                    <a:xfrm>
                      <a:off x="579765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6" name="Freeform 53"/>
                    <p:cNvSpPr/>
                    <p:nvPr/>
                  </p:nvSpPr>
                  <p:spPr>
                    <a:xfrm flipH="1">
                      <a:off x="594963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8654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865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92" name="Oval 39"/>
                    <p:cNvSpPr/>
                    <p:nvPr/>
                  </p:nvSpPr>
                  <p:spPr>
                    <a:xfrm>
                      <a:off x="5797596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3" name="Freeform 40"/>
                    <p:cNvSpPr/>
                    <p:nvPr/>
                  </p:nvSpPr>
                  <p:spPr>
                    <a:xfrm>
                      <a:off x="5797596" y="3047939"/>
                      <a:ext cx="5684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4" name="Freeform 41"/>
                    <p:cNvSpPr/>
                    <p:nvPr/>
                  </p:nvSpPr>
                  <p:spPr>
                    <a:xfrm flipH="1">
                      <a:off x="594376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5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9" name="Oval 36"/>
                    <p:cNvSpPr/>
                    <p:nvPr/>
                  </p:nvSpPr>
                  <p:spPr>
                    <a:xfrm>
                      <a:off x="57916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0" name="Freeform 37"/>
                    <p:cNvSpPr/>
                    <p:nvPr/>
                  </p:nvSpPr>
                  <p:spPr>
                    <a:xfrm>
                      <a:off x="57916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1" name="Freeform 38"/>
                    <p:cNvSpPr/>
                    <p:nvPr/>
                  </p:nvSpPr>
                  <p:spPr>
                    <a:xfrm flipH="1">
                      <a:off x="59436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5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6" name="Oval 33"/>
                    <p:cNvSpPr/>
                    <p:nvPr/>
                  </p:nvSpPr>
                  <p:spPr>
                    <a:xfrm>
                      <a:off x="5791733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7" name="Freeform 34"/>
                    <p:cNvSpPr/>
                    <p:nvPr/>
                  </p:nvSpPr>
                  <p:spPr>
                    <a:xfrm>
                      <a:off x="579173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8" name="Freeform 35"/>
                    <p:cNvSpPr/>
                    <p:nvPr/>
                  </p:nvSpPr>
                  <p:spPr>
                    <a:xfrm flipH="1">
                      <a:off x="594370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5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3" name="Oval 30"/>
                    <p:cNvSpPr/>
                    <p:nvPr/>
                  </p:nvSpPr>
                  <p:spPr>
                    <a:xfrm>
                      <a:off x="57916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4" name="Freeform 31"/>
                    <p:cNvSpPr/>
                    <p:nvPr/>
                  </p:nvSpPr>
                  <p:spPr>
                    <a:xfrm>
                      <a:off x="57916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5" name="Freeform 32"/>
                    <p:cNvSpPr/>
                    <p:nvPr/>
                  </p:nvSpPr>
                  <p:spPr>
                    <a:xfrm flipH="1">
                      <a:off x="59435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59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0" name="Oval 27"/>
                    <p:cNvSpPr/>
                    <p:nvPr/>
                  </p:nvSpPr>
                  <p:spPr>
                    <a:xfrm>
                      <a:off x="579154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1" name="Freeform 28"/>
                    <p:cNvSpPr/>
                    <p:nvPr/>
                  </p:nvSpPr>
                  <p:spPr>
                    <a:xfrm>
                      <a:off x="579154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2" name="Freeform 29"/>
                    <p:cNvSpPr/>
                    <p:nvPr/>
                  </p:nvSpPr>
                  <p:spPr>
                    <a:xfrm flipH="1">
                      <a:off x="594351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60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7" name="Oval 24"/>
                    <p:cNvSpPr/>
                    <p:nvPr/>
                  </p:nvSpPr>
                  <p:spPr>
                    <a:xfrm>
                      <a:off x="579148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8" name="Freeform 25"/>
                    <p:cNvSpPr/>
                    <p:nvPr/>
                  </p:nvSpPr>
                  <p:spPr>
                    <a:xfrm>
                      <a:off x="579148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9" name="Freeform 26"/>
                    <p:cNvSpPr/>
                    <p:nvPr/>
                  </p:nvSpPr>
                  <p:spPr>
                    <a:xfrm flipH="1">
                      <a:off x="59434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61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4" name="Oval 21"/>
                    <p:cNvSpPr/>
                    <p:nvPr/>
                  </p:nvSpPr>
                  <p:spPr>
                    <a:xfrm>
                      <a:off x="579141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5" name="Freeform 22"/>
                    <p:cNvSpPr/>
                    <p:nvPr/>
                  </p:nvSpPr>
                  <p:spPr>
                    <a:xfrm>
                      <a:off x="579141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6" name="Freeform 23"/>
                    <p:cNvSpPr/>
                    <p:nvPr/>
                  </p:nvSpPr>
                  <p:spPr>
                    <a:xfrm flipH="1">
                      <a:off x="594339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62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1" name="Oval 18"/>
                    <p:cNvSpPr/>
                    <p:nvPr/>
                  </p:nvSpPr>
                  <p:spPr>
                    <a:xfrm>
                      <a:off x="579135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2" name="Freeform 19"/>
                    <p:cNvSpPr/>
                    <p:nvPr/>
                  </p:nvSpPr>
                  <p:spPr>
                    <a:xfrm>
                      <a:off x="579135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3" name="Freeform 20"/>
                    <p:cNvSpPr/>
                    <p:nvPr/>
                  </p:nvSpPr>
                  <p:spPr>
                    <a:xfrm flipH="1">
                      <a:off x="594332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63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68" name="Oval 15"/>
                    <p:cNvSpPr/>
                    <p:nvPr/>
                  </p:nvSpPr>
                  <p:spPr>
                    <a:xfrm>
                      <a:off x="5791292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9" name="Freeform 16"/>
                    <p:cNvSpPr/>
                    <p:nvPr/>
                  </p:nvSpPr>
                  <p:spPr>
                    <a:xfrm>
                      <a:off x="579129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0" name="Freeform 17"/>
                    <p:cNvSpPr/>
                    <p:nvPr/>
                  </p:nvSpPr>
                  <p:spPr>
                    <a:xfrm flipH="1">
                      <a:off x="594326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8500" name="Group 152"/>
            <p:cNvGrpSpPr>
              <a:grpSpLocks/>
            </p:cNvGrpSpPr>
            <p:nvPr/>
          </p:nvGrpSpPr>
          <p:grpSpPr bwMode="auto">
            <a:xfrm>
              <a:off x="5410200" y="2438400"/>
              <a:ext cx="5630779" cy="1981200"/>
              <a:chOff x="4495800" y="1447800"/>
              <a:chExt cx="4114800" cy="1447800"/>
            </a:xfrm>
          </p:grpSpPr>
          <p:grpSp>
            <p:nvGrpSpPr>
              <p:cNvPr id="18501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8577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861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52" name="Oval 18"/>
                    <p:cNvSpPr/>
                    <p:nvPr/>
                  </p:nvSpPr>
                  <p:spPr>
                    <a:xfrm>
                      <a:off x="57911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3" name="Freeform 19"/>
                    <p:cNvSpPr/>
                    <p:nvPr/>
                  </p:nvSpPr>
                  <p:spPr>
                    <a:xfrm>
                      <a:off x="57911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4" name="Freeform 20"/>
                    <p:cNvSpPr/>
                    <p:nvPr/>
                  </p:nvSpPr>
                  <p:spPr>
                    <a:xfrm flipH="1">
                      <a:off x="59431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1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9" name="Oval 23"/>
                    <p:cNvSpPr/>
                    <p:nvPr/>
                  </p:nvSpPr>
                  <p:spPr>
                    <a:xfrm>
                      <a:off x="579104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0" name="Freeform 24"/>
                    <p:cNvSpPr/>
                    <p:nvPr/>
                  </p:nvSpPr>
                  <p:spPr>
                    <a:xfrm>
                      <a:off x="579104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1" name="Freeform 25"/>
                    <p:cNvSpPr/>
                    <p:nvPr/>
                  </p:nvSpPr>
                  <p:spPr>
                    <a:xfrm flipH="1">
                      <a:off x="594301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1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6" name="Oval 27"/>
                    <p:cNvSpPr/>
                    <p:nvPr/>
                  </p:nvSpPr>
                  <p:spPr>
                    <a:xfrm>
                      <a:off x="57911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7" name="Freeform 28"/>
                    <p:cNvSpPr/>
                    <p:nvPr/>
                  </p:nvSpPr>
                  <p:spPr>
                    <a:xfrm>
                      <a:off x="57911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8" name="Freeform 29"/>
                    <p:cNvSpPr/>
                    <p:nvPr/>
                  </p:nvSpPr>
                  <p:spPr>
                    <a:xfrm flipH="1">
                      <a:off x="59430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1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3" name="Oval 142"/>
                    <p:cNvSpPr/>
                    <p:nvPr/>
                  </p:nvSpPr>
                  <p:spPr>
                    <a:xfrm>
                      <a:off x="579098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4" name="Freeform 143"/>
                    <p:cNvSpPr/>
                    <p:nvPr/>
                  </p:nvSpPr>
                  <p:spPr>
                    <a:xfrm>
                      <a:off x="579098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5" name="Freeform 144"/>
                    <p:cNvSpPr/>
                    <p:nvPr/>
                  </p:nvSpPr>
                  <p:spPr>
                    <a:xfrm flipH="1">
                      <a:off x="59429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19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0" name="Oval 139"/>
                    <p:cNvSpPr/>
                    <p:nvPr/>
                  </p:nvSpPr>
                  <p:spPr>
                    <a:xfrm>
                      <a:off x="5790918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1" name="Freeform 140"/>
                    <p:cNvSpPr/>
                    <p:nvPr/>
                  </p:nvSpPr>
                  <p:spPr>
                    <a:xfrm>
                      <a:off x="57909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2" name="Freeform 141"/>
                    <p:cNvSpPr/>
                    <p:nvPr/>
                  </p:nvSpPr>
                  <p:spPr>
                    <a:xfrm flipH="1">
                      <a:off x="594405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20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7" name="Oval 136"/>
                    <p:cNvSpPr/>
                    <p:nvPr/>
                  </p:nvSpPr>
                  <p:spPr>
                    <a:xfrm>
                      <a:off x="579781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8" name="Freeform 137"/>
                    <p:cNvSpPr/>
                    <p:nvPr/>
                  </p:nvSpPr>
                  <p:spPr>
                    <a:xfrm>
                      <a:off x="579781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9" name="Freeform 138"/>
                    <p:cNvSpPr/>
                    <p:nvPr/>
                  </p:nvSpPr>
                  <p:spPr>
                    <a:xfrm flipH="1">
                      <a:off x="594978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21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4" name="Oval 43"/>
                    <p:cNvSpPr/>
                    <p:nvPr/>
                  </p:nvSpPr>
                  <p:spPr>
                    <a:xfrm>
                      <a:off x="579775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5" name="Freeform 44"/>
                    <p:cNvSpPr/>
                    <p:nvPr/>
                  </p:nvSpPr>
                  <p:spPr>
                    <a:xfrm>
                      <a:off x="579775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6" name="Freeform 45"/>
                    <p:cNvSpPr/>
                    <p:nvPr/>
                  </p:nvSpPr>
                  <p:spPr>
                    <a:xfrm flipH="1">
                      <a:off x="594972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22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1" name="Oval 47"/>
                    <p:cNvSpPr/>
                    <p:nvPr/>
                  </p:nvSpPr>
                  <p:spPr>
                    <a:xfrm>
                      <a:off x="579769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2" name="Freeform 48"/>
                    <p:cNvSpPr/>
                    <p:nvPr/>
                  </p:nvSpPr>
                  <p:spPr>
                    <a:xfrm>
                      <a:off x="579769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3" name="Freeform 49"/>
                    <p:cNvSpPr/>
                    <p:nvPr/>
                  </p:nvSpPr>
                  <p:spPr>
                    <a:xfrm flipH="1">
                      <a:off x="594966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623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28" name="Oval 127"/>
                    <p:cNvSpPr/>
                    <p:nvPr/>
                  </p:nvSpPr>
                  <p:spPr>
                    <a:xfrm>
                      <a:off x="5797627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9" name="Freeform 128"/>
                    <p:cNvSpPr/>
                    <p:nvPr/>
                  </p:nvSpPr>
                  <p:spPr>
                    <a:xfrm>
                      <a:off x="579762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0" name="Freeform 129"/>
                    <p:cNvSpPr/>
                    <p:nvPr/>
                  </p:nvSpPr>
                  <p:spPr>
                    <a:xfrm flipH="1">
                      <a:off x="5949599" y="3047939"/>
                      <a:ext cx="5800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8578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8579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6" name="Oval 115"/>
                    <p:cNvSpPr/>
                    <p:nvPr/>
                  </p:nvSpPr>
                  <p:spPr>
                    <a:xfrm>
                      <a:off x="579176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7" name="Freeform 116"/>
                    <p:cNvSpPr/>
                    <p:nvPr/>
                  </p:nvSpPr>
                  <p:spPr>
                    <a:xfrm>
                      <a:off x="579176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8" name="Freeform 117"/>
                    <p:cNvSpPr/>
                    <p:nvPr/>
                  </p:nvSpPr>
                  <p:spPr>
                    <a:xfrm flipH="1">
                      <a:off x="594373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80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3" name="Oval 112"/>
                    <p:cNvSpPr/>
                    <p:nvPr/>
                  </p:nvSpPr>
                  <p:spPr>
                    <a:xfrm>
                      <a:off x="579163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4" name="Freeform 113"/>
                    <p:cNvSpPr/>
                    <p:nvPr/>
                  </p:nvSpPr>
                  <p:spPr>
                    <a:xfrm>
                      <a:off x="579163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5" name="Freeform 114"/>
                    <p:cNvSpPr/>
                    <p:nvPr/>
                  </p:nvSpPr>
                  <p:spPr>
                    <a:xfrm flipH="1">
                      <a:off x="594361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81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0" name="Oval 109"/>
                    <p:cNvSpPr/>
                    <p:nvPr/>
                  </p:nvSpPr>
                  <p:spPr>
                    <a:xfrm>
                      <a:off x="579170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1" name="Freeform 110"/>
                    <p:cNvSpPr/>
                    <p:nvPr/>
                  </p:nvSpPr>
                  <p:spPr>
                    <a:xfrm>
                      <a:off x="579170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2" name="Freeform 111"/>
                    <p:cNvSpPr/>
                    <p:nvPr/>
                  </p:nvSpPr>
                  <p:spPr>
                    <a:xfrm flipH="1">
                      <a:off x="594367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82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7" name="Oval 106"/>
                    <p:cNvSpPr/>
                    <p:nvPr/>
                  </p:nvSpPr>
                  <p:spPr>
                    <a:xfrm>
                      <a:off x="579157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8" name="Freeform 107"/>
                    <p:cNvSpPr/>
                    <p:nvPr/>
                  </p:nvSpPr>
                  <p:spPr>
                    <a:xfrm>
                      <a:off x="579157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9" name="Freeform 108"/>
                    <p:cNvSpPr/>
                    <p:nvPr/>
                  </p:nvSpPr>
                  <p:spPr>
                    <a:xfrm flipH="1">
                      <a:off x="594354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83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4" name="Oval 103"/>
                    <p:cNvSpPr/>
                    <p:nvPr/>
                  </p:nvSpPr>
                  <p:spPr>
                    <a:xfrm>
                      <a:off x="579151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5" name="Freeform 104"/>
                    <p:cNvSpPr/>
                    <p:nvPr/>
                  </p:nvSpPr>
                  <p:spPr>
                    <a:xfrm>
                      <a:off x="579151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6" name="Freeform 105"/>
                    <p:cNvSpPr/>
                    <p:nvPr/>
                  </p:nvSpPr>
                  <p:spPr>
                    <a:xfrm flipH="1">
                      <a:off x="594348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84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1" name="Oval 86"/>
                    <p:cNvSpPr/>
                    <p:nvPr/>
                  </p:nvSpPr>
                  <p:spPr>
                    <a:xfrm>
                      <a:off x="579145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2" name="Freeform 87"/>
                    <p:cNvSpPr/>
                    <p:nvPr/>
                  </p:nvSpPr>
                  <p:spPr>
                    <a:xfrm>
                      <a:off x="579145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3" name="Freeform 88"/>
                    <p:cNvSpPr/>
                    <p:nvPr/>
                  </p:nvSpPr>
                  <p:spPr>
                    <a:xfrm flipH="1">
                      <a:off x="594342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8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8" name="Oval 83"/>
                    <p:cNvSpPr/>
                    <p:nvPr/>
                  </p:nvSpPr>
                  <p:spPr>
                    <a:xfrm>
                      <a:off x="579138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9" name="Freeform 84"/>
                    <p:cNvSpPr/>
                    <p:nvPr/>
                  </p:nvSpPr>
                  <p:spPr>
                    <a:xfrm>
                      <a:off x="579138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" name="Freeform 85"/>
                    <p:cNvSpPr/>
                    <p:nvPr/>
                  </p:nvSpPr>
                  <p:spPr>
                    <a:xfrm flipH="1">
                      <a:off x="594335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86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5" name="Oval 80"/>
                    <p:cNvSpPr/>
                    <p:nvPr/>
                  </p:nvSpPr>
                  <p:spPr>
                    <a:xfrm>
                      <a:off x="5791325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6" name="Freeform 81"/>
                    <p:cNvSpPr/>
                    <p:nvPr/>
                  </p:nvSpPr>
                  <p:spPr>
                    <a:xfrm>
                      <a:off x="5791325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7" name="Freeform 82"/>
                    <p:cNvSpPr/>
                    <p:nvPr/>
                  </p:nvSpPr>
                  <p:spPr>
                    <a:xfrm flipH="1">
                      <a:off x="594329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87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2" name="Oval 91"/>
                    <p:cNvSpPr/>
                    <p:nvPr/>
                  </p:nvSpPr>
                  <p:spPr>
                    <a:xfrm>
                      <a:off x="5791261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3" name="Freeform 78"/>
                    <p:cNvSpPr/>
                    <p:nvPr/>
                  </p:nvSpPr>
                  <p:spPr>
                    <a:xfrm>
                      <a:off x="579126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4" name="Freeform 79"/>
                    <p:cNvSpPr/>
                    <p:nvPr/>
                  </p:nvSpPr>
                  <p:spPr>
                    <a:xfrm flipH="1">
                      <a:off x="594323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18502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8503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854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8" name="Oval 18"/>
                    <p:cNvSpPr/>
                    <p:nvPr/>
                  </p:nvSpPr>
                  <p:spPr>
                    <a:xfrm>
                      <a:off x="57911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9" name="Freeform 19"/>
                    <p:cNvSpPr/>
                    <p:nvPr/>
                  </p:nvSpPr>
                  <p:spPr>
                    <a:xfrm>
                      <a:off x="57911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0" name="Freeform 20"/>
                    <p:cNvSpPr/>
                    <p:nvPr/>
                  </p:nvSpPr>
                  <p:spPr>
                    <a:xfrm flipH="1">
                      <a:off x="59431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4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5" name="Oval 74"/>
                    <p:cNvSpPr/>
                    <p:nvPr/>
                  </p:nvSpPr>
                  <p:spPr>
                    <a:xfrm>
                      <a:off x="579104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6" name="Freeform 75"/>
                    <p:cNvSpPr/>
                    <p:nvPr/>
                  </p:nvSpPr>
                  <p:spPr>
                    <a:xfrm>
                      <a:off x="579104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7" name="Freeform 76"/>
                    <p:cNvSpPr/>
                    <p:nvPr/>
                  </p:nvSpPr>
                  <p:spPr>
                    <a:xfrm flipH="1">
                      <a:off x="594301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43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2" name="Oval 71"/>
                    <p:cNvSpPr/>
                    <p:nvPr/>
                  </p:nvSpPr>
                  <p:spPr>
                    <a:xfrm>
                      <a:off x="57911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3" name="Freeform 72"/>
                    <p:cNvSpPr/>
                    <p:nvPr/>
                  </p:nvSpPr>
                  <p:spPr>
                    <a:xfrm>
                      <a:off x="57911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4" name="Freeform 73"/>
                    <p:cNvSpPr/>
                    <p:nvPr/>
                  </p:nvSpPr>
                  <p:spPr>
                    <a:xfrm flipH="1">
                      <a:off x="59430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4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9" name="Oval 68"/>
                    <p:cNvSpPr/>
                    <p:nvPr/>
                  </p:nvSpPr>
                  <p:spPr>
                    <a:xfrm>
                      <a:off x="579098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0" name="Freeform 69"/>
                    <p:cNvSpPr/>
                    <p:nvPr/>
                  </p:nvSpPr>
                  <p:spPr>
                    <a:xfrm>
                      <a:off x="579098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1" name="Freeform 70"/>
                    <p:cNvSpPr/>
                    <p:nvPr/>
                  </p:nvSpPr>
                  <p:spPr>
                    <a:xfrm flipH="1">
                      <a:off x="59429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45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6" name="Oval 65"/>
                    <p:cNvSpPr/>
                    <p:nvPr/>
                  </p:nvSpPr>
                  <p:spPr>
                    <a:xfrm>
                      <a:off x="5790918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7" name="Freeform 66"/>
                    <p:cNvSpPr/>
                    <p:nvPr/>
                  </p:nvSpPr>
                  <p:spPr>
                    <a:xfrm>
                      <a:off x="57909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8" name="Freeform 67"/>
                    <p:cNvSpPr/>
                    <p:nvPr/>
                  </p:nvSpPr>
                  <p:spPr>
                    <a:xfrm flipH="1">
                      <a:off x="594405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46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3" name="Oval 62"/>
                    <p:cNvSpPr/>
                    <p:nvPr/>
                  </p:nvSpPr>
                  <p:spPr>
                    <a:xfrm>
                      <a:off x="579781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4" name="Freeform 40"/>
                    <p:cNvSpPr/>
                    <p:nvPr/>
                  </p:nvSpPr>
                  <p:spPr>
                    <a:xfrm>
                      <a:off x="579781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5" name="Freeform 41"/>
                    <p:cNvSpPr/>
                    <p:nvPr/>
                  </p:nvSpPr>
                  <p:spPr>
                    <a:xfrm flipH="1">
                      <a:off x="594978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47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0" name="Oval 43"/>
                    <p:cNvSpPr/>
                    <p:nvPr/>
                  </p:nvSpPr>
                  <p:spPr>
                    <a:xfrm>
                      <a:off x="579775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1" name="Freeform 44"/>
                    <p:cNvSpPr/>
                    <p:nvPr/>
                  </p:nvSpPr>
                  <p:spPr>
                    <a:xfrm>
                      <a:off x="579775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2" name="Freeform 45"/>
                    <p:cNvSpPr/>
                    <p:nvPr/>
                  </p:nvSpPr>
                  <p:spPr>
                    <a:xfrm flipH="1">
                      <a:off x="594972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48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7" name="Oval 47"/>
                    <p:cNvSpPr/>
                    <p:nvPr/>
                  </p:nvSpPr>
                  <p:spPr>
                    <a:xfrm>
                      <a:off x="579769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" name="Freeform 48"/>
                    <p:cNvSpPr/>
                    <p:nvPr/>
                  </p:nvSpPr>
                  <p:spPr>
                    <a:xfrm>
                      <a:off x="579769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" name="Freeform 58"/>
                    <p:cNvSpPr/>
                    <p:nvPr/>
                  </p:nvSpPr>
                  <p:spPr>
                    <a:xfrm flipH="1">
                      <a:off x="594966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49" name="Group 201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4" name="Oval 53"/>
                    <p:cNvSpPr/>
                    <p:nvPr/>
                  </p:nvSpPr>
                  <p:spPr>
                    <a:xfrm>
                      <a:off x="5797627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5" name="Freeform 54"/>
                    <p:cNvSpPr/>
                    <p:nvPr/>
                  </p:nvSpPr>
                  <p:spPr>
                    <a:xfrm>
                      <a:off x="579762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" name="Freeform 55"/>
                    <p:cNvSpPr/>
                    <p:nvPr/>
                  </p:nvSpPr>
                  <p:spPr>
                    <a:xfrm flipH="1">
                      <a:off x="5949599" y="3047939"/>
                      <a:ext cx="5800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8504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850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579176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3" name="Freeform 42"/>
                    <p:cNvSpPr/>
                    <p:nvPr/>
                  </p:nvSpPr>
                  <p:spPr>
                    <a:xfrm>
                      <a:off x="579176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" name="Freeform 43"/>
                    <p:cNvSpPr/>
                    <p:nvPr/>
                  </p:nvSpPr>
                  <p:spPr>
                    <a:xfrm flipH="1">
                      <a:off x="594373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0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9" name="Oval 38"/>
                    <p:cNvSpPr/>
                    <p:nvPr/>
                  </p:nvSpPr>
                  <p:spPr>
                    <a:xfrm>
                      <a:off x="579163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" name="Freeform 39"/>
                    <p:cNvSpPr/>
                    <p:nvPr/>
                  </p:nvSpPr>
                  <p:spPr>
                    <a:xfrm>
                      <a:off x="579163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" name="Freeform 40"/>
                    <p:cNvSpPr/>
                    <p:nvPr/>
                  </p:nvSpPr>
                  <p:spPr>
                    <a:xfrm flipH="1">
                      <a:off x="594361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0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579170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" name="Freeform 36"/>
                    <p:cNvSpPr/>
                    <p:nvPr/>
                  </p:nvSpPr>
                  <p:spPr>
                    <a:xfrm>
                      <a:off x="579170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8" name="Freeform 37"/>
                    <p:cNvSpPr/>
                    <p:nvPr/>
                  </p:nvSpPr>
                  <p:spPr>
                    <a:xfrm flipH="1">
                      <a:off x="594367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0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3" name="Oval 32"/>
                    <p:cNvSpPr/>
                    <p:nvPr/>
                  </p:nvSpPr>
                  <p:spPr>
                    <a:xfrm>
                      <a:off x="579157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" name="Freeform 33"/>
                    <p:cNvSpPr/>
                    <p:nvPr/>
                  </p:nvSpPr>
                  <p:spPr>
                    <a:xfrm>
                      <a:off x="579157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" name="Freeform 34"/>
                    <p:cNvSpPr/>
                    <p:nvPr/>
                  </p:nvSpPr>
                  <p:spPr>
                    <a:xfrm flipH="1">
                      <a:off x="594354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09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579151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" name="Freeform 30"/>
                    <p:cNvSpPr/>
                    <p:nvPr/>
                  </p:nvSpPr>
                  <p:spPr>
                    <a:xfrm>
                      <a:off x="579151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" name="Freeform 31"/>
                    <p:cNvSpPr/>
                    <p:nvPr/>
                  </p:nvSpPr>
                  <p:spPr>
                    <a:xfrm flipH="1">
                      <a:off x="594348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10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" name="Oval 26"/>
                    <p:cNvSpPr/>
                    <p:nvPr/>
                  </p:nvSpPr>
                  <p:spPr>
                    <a:xfrm>
                      <a:off x="579145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" name="Freeform 27"/>
                    <p:cNvSpPr/>
                    <p:nvPr/>
                  </p:nvSpPr>
                  <p:spPr>
                    <a:xfrm>
                      <a:off x="579145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" name="Freeform 28"/>
                    <p:cNvSpPr/>
                    <p:nvPr/>
                  </p:nvSpPr>
                  <p:spPr>
                    <a:xfrm flipH="1">
                      <a:off x="594342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11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" name="Oval 23"/>
                    <p:cNvSpPr/>
                    <p:nvPr/>
                  </p:nvSpPr>
                  <p:spPr>
                    <a:xfrm>
                      <a:off x="579138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" name="Freeform 24"/>
                    <p:cNvSpPr/>
                    <p:nvPr/>
                  </p:nvSpPr>
                  <p:spPr>
                    <a:xfrm>
                      <a:off x="579138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" name="Freeform 25"/>
                    <p:cNvSpPr/>
                    <p:nvPr/>
                  </p:nvSpPr>
                  <p:spPr>
                    <a:xfrm flipH="1">
                      <a:off x="594335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12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" name="Oval 20"/>
                    <p:cNvSpPr/>
                    <p:nvPr/>
                  </p:nvSpPr>
                  <p:spPr>
                    <a:xfrm>
                      <a:off x="5791325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" name="Freeform 21"/>
                    <p:cNvSpPr/>
                    <p:nvPr/>
                  </p:nvSpPr>
                  <p:spPr>
                    <a:xfrm>
                      <a:off x="5791325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" name="Freeform 22"/>
                    <p:cNvSpPr/>
                    <p:nvPr/>
                  </p:nvSpPr>
                  <p:spPr>
                    <a:xfrm flipH="1">
                      <a:off x="594329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513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" name="Oval 17"/>
                    <p:cNvSpPr/>
                    <p:nvPr/>
                  </p:nvSpPr>
                  <p:spPr>
                    <a:xfrm>
                      <a:off x="5791261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" name="Freeform 18"/>
                    <p:cNvSpPr/>
                    <p:nvPr/>
                  </p:nvSpPr>
                  <p:spPr>
                    <a:xfrm>
                      <a:off x="579126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" name="Freeform 19"/>
                    <p:cNvSpPr/>
                    <p:nvPr/>
                  </p:nvSpPr>
                  <p:spPr>
                    <a:xfrm flipH="1">
                      <a:off x="594323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</p:grpSp>
      <p:sp>
        <p:nvSpPr>
          <p:cNvPr id="305" name="Sun 304"/>
          <p:cNvSpPr/>
          <p:nvPr/>
        </p:nvSpPr>
        <p:spPr>
          <a:xfrm>
            <a:off x="3657600" y="-685800"/>
            <a:ext cx="1752600" cy="1752600"/>
          </a:xfrm>
          <a:prstGeom prst="sun">
            <a:avLst/>
          </a:prstGeom>
          <a:gradFill flip="none" rotWithShape="1">
            <a:gsLst>
              <a:gs pos="0">
                <a:srgbClr val="FFFF00"/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  <a:ln w="63500" cmpd="tri">
            <a:solidFill>
              <a:srgbClr val="FF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8439" name="Group 305"/>
          <p:cNvGrpSpPr>
            <a:grpSpLocks/>
          </p:cNvGrpSpPr>
          <p:nvPr/>
        </p:nvGrpSpPr>
        <p:grpSpPr bwMode="auto">
          <a:xfrm>
            <a:off x="3886200" y="2057400"/>
            <a:ext cx="1319213" cy="2590800"/>
            <a:chOff x="6705600" y="3657600"/>
            <a:chExt cx="1013791" cy="2590800"/>
          </a:xfrm>
        </p:grpSpPr>
        <p:sp>
          <p:nvSpPr>
            <p:cNvPr id="307" name="Rectangle 306"/>
            <p:cNvSpPr/>
            <p:nvPr/>
          </p:nvSpPr>
          <p:spPr>
            <a:xfrm>
              <a:off x="6705600" y="3657600"/>
              <a:ext cx="1013791" cy="259080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4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4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dirty="0"/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6881357" y="3657600"/>
              <a:ext cx="639085" cy="259080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8440" name="Group 308"/>
          <p:cNvGrpSpPr>
            <a:grpSpLocks/>
          </p:cNvGrpSpPr>
          <p:nvPr/>
        </p:nvGrpSpPr>
        <p:grpSpPr bwMode="auto">
          <a:xfrm>
            <a:off x="5562600" y="1600200"/>
            <a:ext cx="2971800" cy="3124200"/>
            <a:chOff x="5562600" y="1600200"/>
            <a:chExt cx="2971800" cy="3124200"/>
          </a:xfrm>
        </p:grpSpPr>
        <p:grpSp>
          <p:nvGrpSpPr>
            <p:cNvPr id="18479" name="Group 308"/>
            <p:cNvGrpSpPr>
              <a:grpSpLocks/>
            </p:cNvGrpSpPr>
            <p:nvPr/>
          </p:nvGrpSpPr>
          <p:grpSpPr bwMode="auto">
            <a:xfrm>
              <a:off x="5562600" y="1600200"/>
              <a:ext cx="2971800" cy="3124200"/>
              <a:chOff x="1752600" y="1447800"/>
              <a:chExt cx="2971800" cy="3124200"/>
            </a:xfrm>
          </p:grpSpPr>
          <p:sp>
            <p:nvSpPr>
              <p:cNvPr id="322" name="Heptagon 309"/>
              <p:cNvSpPr/>
              <p:nvPr/>
            </p:nvSpPr>
            <p:spPr>
              <a:xfrm>
                <a:off x="1752600" y="1447800"/>
                <a:ext cx="2971800" cy="3124200"/>
              </a:xfrm>
              <a:prstGeom prst="heptagon">
                <a:avLst/>
              </a:prstGeom>
              <a:gradFill flip="none" rotWithShape="1">
                <a:gsLst>
                  <a:gs pos="100000">
                    <a:schemeClr val="accent3">
                      <a:lumMod val="50000"/>
                    </a:schemeClr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rect">
                  <a:fillToRect l="100000" b="100000"/>
                </a:path>
                <a:tileRect t="-100000" r="-100000"/>
              </a:gradFill>
              <a:ln w="28575" cmpd="sng">
                <a:solidFill>
                  <a:srgbClr val="2E3917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492" name="TextBox 322"/>
              <p:cNvSpPr txBox="1">
                <a:spLocks noChangeArrowheads="1"/>
              </p:cNvSpPr>
              <p:nvPr/>
            </p:nvSpPr>
            <p:spPr bwMode="auto">
              <a:xfrm>
                <a:off x="2438400" y="4191000"/>
                <a:ext cx="16002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>
                    <a:solidFill>
                      <a:srgbClr val="2E3917"/>
                    </a:solidFill>
                    <a:latin typeface="Kristen ITC" pitchFamily="66" charset="0"/>
                  </a:rPr>
                  <a:t>Photosystem I</a:t>
                </a:r>
              </a:p>
            </p:txBody>
          </p:sp>
        </p:grpSp>
        <p:sp>
          <p:nvSpPr>
            <p:cNvPr id="311" name="Oval 310"/>
            <p:cNvSpPr/>
            <p:nvPr/>
          </p:nvSpPr>
          <p:spPr>
            <a:xfrm>
              <a:off x="6248400" y="2057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2" name="Oval 311"/>
            <p:cNvSpPr/>
            <p:nvPr/>
          </p:nvSpPr>
          <p:spPr>
            <a:xfrm>
              <a:off x="7543800" y="3200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3" name="Oval 312"/>
            <p:cNvSpPr/>
            <p:nvPr/>
          </p:nvSpPr>
          <p:spPr>
            <a:xfrm>
              <a:off x="6096000" y="3886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4" name="Oval 313"/>
            <p:cNvSpPr/>
            <p:nvPr/>
          </p:nvSpPr>
          <p:spPr>
            <a:xfrm>
              <a:off x="6781800" y="3352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5" name="Oval 314"/>
            <p:cNvSpPr/>
            <p:nvPr/>
          </p:nvSpPr>
          <p:spPr>
            <a:xfrm>
              <a:off x="6858000" y="3962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6" name="Oval 315"/>
            <p:cNvSpPr/>
            <p:nvPr/>
          </p:nvSpPr>
          <p:spPr>
            <a:xfrm>
              <a:off x="7543800" y="2438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7" name="Oval 316"/>
            <p:cNvSpPr/>
            <p:nvPr/>
          </p:nvSpPr>
          <p:spPr>
            <a:xfrm>
              <a:off x="7086600" y="21336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8" name="Oval 317"/>
            <p:cNvSpPr/>
            <p:nvPr/>
          </p:nvSpPr>
          <p:spPr>
            <a:xfrm>
              <a:off x="6096000" y="2590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9" name="Oval 318"/>
            <p:cNvSpPr/>
            <p:nvPr/>
          </p:nvSpPr>
          <p:spPr>
            <a:xfrm>
              <a:off x="6934200" y="2819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0" name="Oval 319"/>
            <p:cNvSpPr/>
            <p:nvPr/>
          </p:nvSpPr>
          <p:spPr>
            <a:xfrm>
              <a:off x="7620000" y="3733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1" name="Oval 320"/>
            <p:cNvSpPr/>
            <p:nvPr/>
          </p:nvSpPr>
          <p:spPr>
            <a:xfrm>
              <a:off x="5943600" y="3200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8441" name="Group 323"/>
          <p:cNvGrpSpPr>
            <a:grpSpLocks/>
          </p:cNvGrpSpPr>
          <p:nvPr/>
        </p:nvGrpSpPr>
        <p:grpSpPr bwMode="auto">
          <a:xfrm>
            <a:off x="533400" y="1600200"/>
            <a:ext cx="2971800" cy="3124200"/>
            <a:chOff x="533400" y="1600200"/>
            <a:chExt cx="2971800" cy="3124200"/>
          </a:xfrm>
        </p:grpSpPr>
        <p:grpSp>
          <p:nvGrpSpPr>
            <p:cNvPr id="18465" name="Group 304"/>
            <p:cNvGrpSpPr>
              <a:grpSpLocks/>
            </p:cNvGrpSpPr>
            <p:nvPr/>
          </p:nvGrpSpPr>
          <p:grpSpPr bwMode="auto">
            <a:xfrm>
              <a:off x="533400" y="1600200"/>
              <a:ext cx="2971800" cy="3124200"/>
              <a:chOff x="1752600" y="1447800"/>
              <a:chExt cx="2971800" cy="3124200"/>
            </a:xfrm>
          </p:grpSpPr>
          <p:sp>
            <p:nvSpPr>
              <p:cNvPr id="337" name="Heptagon 336"/>
              <p:cNvSpPr/>
              <p:nvPr/>
            </p:nvSpPr>
            <p:spPr>
              <a:xfrm>
                <a:off x="1752600" y="1447800"/>
                <a:ext cx="2971800" cy="3124200"/>
              </a:xfrm>
              <a:prstGeom prst="heptagon">
                <a:avLst/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rect">
                  <a:fillToRect l="100000" b="100000"/>
                </a:path>
                <a:tileRect t="-100000" r="-100000"/>
              </a:gradFill>
              <a:ln w="28575" cmpd="sng">
                <a:solidFill>
                  <a:srgbClr val="24370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8478" name="TextBox 337"/>
              <p:cNvSpPr txBox="1">
                <a:spLocks noChangeArrowheads="1"/>
              </p:cNvSpPr>
              <p:nvPr/>
            </p:nvSpPr>
            <p:spPr bwMode="auto">
              <a:xfrm>
                <a:off x="2438400" y="4267021"/>
                <a:ext cx="1600200" cy="304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>
                    <a:solidFill>
                      <a:srgbClr val="24370F"/>
                    </a:solidFill>
                    <a:latin typeface="Kristen ITC" pitchFamily="66" charset="0"/>
                  </a:rPr>
                  <a:t>Photosystem II</a:t>
                </a:r>
              </a:p>
            </p:txBody>
          </p:sp>
        </p:grpSp>
        <p:sp>
          <p:nvSpPr>
            <p:cNvPr id="326" name="Oval 325"/>
            <p:cNvSpPr/>
            <p:nvPr/>
          </p:nvSpPr>
          <p:spPr>
            <a:xfrm>
              <a:off x="1676400" y="2743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7" name="Oval 326"/>
            <p:cNvSpPr/>
            <p:nvPr/>
          </p:nvSpPr>
          <p:spPr>
            <a:xfrm>
              <a:off x="1905000" y="1981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8" name="Oval 327"/>
            <p:cNvSpPr/>
            <p:nvPr/>
          </p:nvSpPr>
          <p:spPr>
            <a:xfrm>
              <a:off x="990600" y="2743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9" name="Oval 328"/>
            <p:cNvSpPr/>
            <p:nvPr/>
          </p:nvSpPr>
          <p:spPr>
            <a:xfrm>
              <a:off x="2438400" y="2971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0" name="Oval 329"/>
            <p:cNvSpPr/>
            <p:nvPr/>
          </p:nvSpPr>
          <p:spPr>
            <a:xfrm>
              <a:off x="1524000" y="34290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1" name="Oval 330"/>
            <p:cNvSpPr/>
            <p:nvPr/>
          </p:nvSpPr>
          <p:spPr>
            <a:xfrm>
              <a:off x="2438400" y="2438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2" name="Oval 331"/>
            <p:cNvSpPr/>
            <p:nvPr/>
          </p:nvSpPr>
          <p:spPr>
            <a:xfrm>
              <a:off x="990600" y="38100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3" name="Oval 332"/>
            <p:cNvSpPr/>
            <p:nvPr/>
          </p:nvSpPr>
          <p:spPr>
            <a:xfrm>
              <a:off x="1295400" y="2209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4" name="Oval 333"/>
            <p:cNvSpPr/>
            <p:nvPr/>
          </p:nvSpPr>
          <p:spPr>
            <a:xfrm>
              <a:off x="1752600" y="4114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5" name="Oval 334"/>
            <p:cNvSpPr/>
            <p:nvPr/>
          </p:nvSpPr>
          <p:spPr>
            <a:xfrm>
              <a:off x="2514600" y="3733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6" name="Oval 335"/>
            <p:cNvSpPr/>
            <p:nvPr/>
          </p:nvSpPr>
          <p:spPr>
            <a:xfrm>
              <a:off x="685800" y="3352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40" name="Oval 339"/>
          <p:cNvSpPr/>
          <p:nvPr/>
        </p:nvSpPr>
        <p:spPr>
          <a:xfrm>
            <a:off x="8305800" y="2057400"/>
            <a:ext cx="533400" cy="5334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6985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1" name="TextBox 340"/>
          <p:cNvSpPr txBox="1"/>
          <p:nvPr/>
        </p:nvSpPr>
        <p:spPr>
          <a:xfrm rot="20918016">
            <a:off x="7334250" y="6165850"/>
            <a:ext cx="1820863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Kristen ITC" pitchFamily="66" charset="0"/>
              </a:rPr>
              <a:t>Thylakoid Space</a:t>
            </a:r>
          </a:p>
        </p:txBody>
      </p:sp>
      <p:sp>
        <p:nvSpPr>
          <p:cNvPr id="408" name="TextBox 407"/>
          <p:cNvSpPr txBox="1"/>
          <p:nvPr/>
        </p:nvSpPr>
        <p:spPr>
          <a:xfrm rot="483937">
            <a:off x="7486650" y="1338263"/>
            <a:ext cx="12954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Kristen ITC" pitchFamily="66" charset="0"/>
              </a:rPr>
              <a:t>Stroma</a:t>
            </a:r>
          </a:p>
        </p:txBody>
      </p:sp>
      <p:sp>
        <p:nvSpPr>
          <p:cNvPr id="339" name="Oval 338"/>
          <p:cNvSpPr/>
          <p:nvPr/>
        </p:nvSpPr>
        <p:spPr>
          <a:xfrm>
            <a:off x="3276600" y="2133600"/>
            <a:ext cx="533400" cy="5334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69850" cmpd="thickThin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20" name="Lightning Bolt 419"/>
          <p:cNvSpPr/>
          <p:nvPr/>
        </p:nvSpPr>
        <p:spPr>
          <a:xfrm>
            <a:off x="6172200" y="2514600"/>
            <a:ext cx="304800" cy="381000"/>
          </a:xfrm>
          <a:prstGeom prst="lightningBol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6" name="Oval 415"/>
          <p:cNvSpPr/>
          <p:nvPr/>
        </p:nvSpPr>
        <p:spPr>
          <a:xfrm>
            <a:off x="2438400" y="2971800"/>
            <a:ext cx="533400" cy="228600"/>
          </a:xfrm>
          <a:prstGeom prst="ellipse">
            <a:avLst/>
          </a:prstGeom>
          <a:gradFill flip="none" rotWithShape="1">
            <a:gsLst>
              <a:gs pos="0">
                <a:srgbClr val="B4E43C">
                  <a:shade val="30000"/>
                  <a:satMod val="115000"/>
                </a:srgbClr>
              </a:gs>
              <a:gs pos="50000">
                <a:srgbClr val="B4E43C">
                  <a:shade val="67500"/>
                  <a:satMod val="115000"/>
                </a:srgbClr>
              </a:gs>
              <a:gs pos="100000">
                <a:srgbClr val="B4E43C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4C75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7" name="Oval 416"/>
          <p:cNvSpPr/>
          <p:nvPr/>
        </p:nvSpPr>
        <p:spPr>
          <a:xfrm>
            <a:off x="7543800" y="2438400"/>
            <a:ext cx="533400" cy="228600"/>
          </a:xfrm>
          <a:prstGeom prst="ellipse">
            <a:avLst/>
          </a:prstGeom>
          <a:gradFill flip="none" rotWithShape="1">
            <a:gsLst>
              <a:gs pos="0">
                <a:srgbClr val="B4E43C">
                  <a:shade val="30000"/>
                  <a:satMod val="115000"/>
                </a:srgbClr>
              </a:gs>
              <a:gs pos="50000">
                <a:srgbClr val="B4E43C">
                  <a:shade val="67500"/>
                  <a:satMod val="115000"/>
                </a:srgbClr>
              </a:gs>
              <a:gs pos="100000">
                <a:srgbClr val="B4E43C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4C75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21" name="Oval 420"/>
          <p:cNvSpPr/>
          <p:nvPr/>
        </p:nvSpPr>
        <p:spPr>
          <a:xfrm>
            <a:off x="7696200" y="2514600"/>
            <a:ext cx="152400" cy="152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2" name="TextBox 411"/>
          <p:cNvSpPr txBox="1">
            <a:spLocks noChangeArrowheads="1"/>
          </p:cNvSpPr>
          <p:nvPr/>
        </p:nvSpPr>
        <p:spPr bwMode="auto">
          <a:xfrm>
            <a:off x="685800" y="914400"/>
            <a:ext cx="3505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While energy was being passed in Photosystem II, the same was happening in  Photosystem I</a:t>
            </a:r>
          </a:p>
        </p:txBody>
      </p:sp>
      <p:sp>
        <p:nvSpPr>
          <p:cNvPr id="411" name="TextBox 410"/>
          <p:cNvSpPr txBox="1">
            <a:spLocks noChangeArrowheads="1"/>
          </p:cNvSpPr>
          <p:nvPr/>
        </p:nvSpPr>
        <p:spPr bwMode="auto">
          <a:xfrm>
            <a:off x="0" y="381000"/>
            <a:ext cx="3733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The PEA moves along a pathway known as an Electron Transport Chain to Photosystem I. Passing along a H –pump.</a:t>
            </a:r>
          </a:p>
        </p:txBody>
      </p:sp>
      <p:sp>
        <p:nvSpPr>
          <p:cNvPr id="409" name="Oval 408"/>
          <p:cNvSpPr/>
          <p:nvPr/>
        </p:nvSpPr>
        <p:spPr>
          <a:xfrm>
            <a:off x="3429000" y="2362200"/>
            <a:ext cx="152400" cy="152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53" name="TextBox 421"/>
          <p:cNvSpPr txBox="1">
            <a:spLocks noChangeArrowheads="1"/>
          </p:cNvSpPr>
          <p:nvPr/>
        </p:nvSpPr>
        <p:spPr bwMode="auto">
          <a:xfrm>
            <a:off x="0" y="4876800"/>
            <a:ext cx="4800600" cy="639763"/>
          </a:xfrm>
          <a:prstGeom prst="rect">
            <a:avLst/>
          </a:prstGeom>
          <a:solidFill>
            <a:schemeClr val="bg1">
              <a:alpha val="56862"/>
            </a:schemeClr>
          </a:solidFill>
          <a:ln w="31750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latin typeface="Kristen ITC" pitchFamily="66" charset="0"/>
              </a:rPr>
              <a:t> NOTE: The reaction center in Photosystem II is called P680, but its called P700 in Photosystem I- the difference is in what type of wavelength the molecule absorbs</a:t>
            </a:r>
          </a:p>
        </p:txBody>
      </p:sp>
      <p:grpSp>
        <p:nvGrpSpPr>
          <p:cNvPr id="18454" name="Group 395"/>
          <p:cNvGrpSpPr>
            <a:grpSpLocks/>
          </p:cNvGrpSpPr>
          <p:nvPr/>
        </p:nvGrpSpPr>
        <p:grpSpPr bwMode="auto">
          <a:xfrm rot="-3396689">
            <a:off x="6247607" y="793"/>
            <a:ext cx="501650" cy="500063"/>
            <a:chOff x="3600" y="0"/>
            <a:chExt cx="316" cy="315"/>
          </a:xfrm>
        </p:grpSpPr>
        <p:sp>
          <p:nvSpPr>
            <p:cNvPr id="454" name="Oval 453"/>
            <p:cNvSpPr/>
            <p:nvPr/>
          </p:nvSpPr>
          <p:spPr>
            <a:xfrm rot="2089273">
              <a:off x="3604" y="-1"/>
              <a:ext cx="316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464" name="TextBox 454"/>
            <p:cNvSpPr txBox="1">
              <a:spLocks noChangeArrowheads="1"/>
            </p:cNvSpPr>
            <p:nvPr/>
          </p:nvSpPr>
          <p:spPr bwMode="auto">
            <a:xfrm rot="2089273">
              <a:off x="3634" y="28"/>
              <a:ext cx="21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8455" name="Group 392"/>
          <p:cNvGrpSpPr>
            <a:grpSpLocks/>
          </p:cNvGrpSpPr>
          <p:nvPr/>
        </p:nvGrpSpPr>
        <p:grpSpPr bwMode="auto">
          <a:xfrm rot="1554950">
            <a:off x="8229600" y="228600"/>
            <a:ext cx="501650" cy="500063"/>
            <a:chOff x="4400" y="522"/>
            <a:chExt cx="316" cy="315"/>
          </a:xfrm>
        </p:grpSpPr>
        <p:sp>
          <p:nvSpPr>
            <p:cNvPr id="456" name="Oval 455"/>
            <p:cNvSpPr/>
            <p:nvPr/>
          </p:nvSpPr>
          <p:spPr>
            <a:xfrm rot="20925095">
              <a:off x="4400" y="522"/>
              <a:ext cx="316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462" name="TextBox 456"/>
            <p:cNvSpPr txBox="1">
              <a:spLocks noChangeArrowheads="1"/>
            </p:cNvSpPr>
            <p:nvPr/>
          </p:nvSpPr>
          <p:spPr bwMode="auto">
            <a:xfrm rot="-674905">
              <a:off x="4432" y="570"/>
              <a:ext cx="1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8456" name="Group 391"/>
          <p:cNvGrpSpPr>
            <a:grpSpLocks/>
          </p:cNvGrpSpPr>
          <p:nvPr/>
        </p:nvGrpSpPr>
        <p:grpSpPr bwMode="auto">
          <a:xfrm>
            <a:off x="4953000" y="1066800"/>
            <a:ext cx="500063" cy="500063"/>
            <a:chOff x="3615" y="748"/>
            <a:chExt cx="315" cy="315"/>
          </a:xfrm>
        </p:grpSpPr>
        <p:sp>
          <p:nvSpPr>
            <p:cNvPr id="458" name="Oval 457"/>
            <p:cNvSpPr/>
            <p:nvPr/>
          </p:nvSpPr>
          <p:spPr>
            <a:xfrm>
              <a:off x="3615" y="748"/>
              <a:ext cx="315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460" name="TextBox 458"/>
            <p:cNvSpPr txBox="1">
              <a:spLocks noChangeArrowheads="1"/>
            </p:cNvSpPr>
            <p:nvPr/>
          </p:nvSpPr>
          <p:spPr bwMode="auto">
            <a:xfrm>
              <a:off x="3647" y="780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sp>
        <p:nvSpPr>
          <p:cNvPr id="423" name="TextBox 422"/>
          <p:cNvSpPr txBox="1">
            <a:spLocks noChangeArrowheads="1"/>
          </p:cNvSpPr>
          <p:nvPr/>
        </p:nvSpPr>
        <p:spPr bwMode="auto">
          <a:xfrm>
            <a:off x="5181600" y="838200"/>
            <a:ext cx="3657600" cy="517525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The electron from the first PEA then replaces the one lost in Photosystem I</a:t>
            </a:r>
          </a:p>
        </p:txBody>
      </p:sp>
      <p:cxnSp>
        <p:nvCxnSpPr>
          <p:cNvPr id="414" name="Curved Connector 413"/>
          <p:cNvCxnSpPr/>
          <p:nvPr/>
        </p:nvCxnSpPr>
        <p:spPr>
          <a:xfrm rot="16200000" flipH="1">
            <a:off x="4667250" y="1123950"/>
            <a:ext cx="1828800" cy="1409700"/>
          </a:xfrm>
          <a:prstGeom prst="curvedConnector3">
            <a:avLst>
              <a:gd name="adj1" fmla="val 50000"/>
            </a:avLst>
          </a:prstGeom>
          <a:ln w="31750" cmpd="sng">
            <a:solidFill>
              <a:srgbClr val="FFCC00"/>
            </a:solidFill>
            <a:prstDash val="dash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88688E-6 L 0.24583 0.29424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1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8668E-6 L 0.24167 0.2886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22" presetClass="exit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1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5.66273E-6 C -0.00243 -0.03261 -0.00486 -0.06523 0.01198 -0.07517 C 0.02882 -0.08512 0.08819 -0.07726 0.10104 -0.05944 C 0.11389 -0.04163 0.09444 0.00394 0.08906 0.0317 C 0.08368 0.05945 0.08524 0.09623 0.0684 0.10688 C 0.05156 0.11752 0.00052 0.07981 -0.01181 0.09485 C -0.02413 0.10988 -0.02066 0.17928 -0.00591 0.19778 C 0.00885 0.21629 0.04809 0.21028 0.07725 0.20565 C 0.10642 0.20102 0.15538 0.18923 0.16927 0.17003 C 0.18316 0.15083 0.16232 0.12191 0.16041 0.09091 C 0.1585 0.05992 0.15798 0.00116 0.15746 -0.01596 " pathEditMode="relative" ptsTypes="aaaaaaaaaaA">
                                      <p:cBhvr>
                                        <p:cTn id="33" dur="30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600"/>
                            </p:stCondLst>
                            <p:childTnLst>
                              <p:par>
                                <p:cTn id="3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10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5 -0.04441 " pathEditMode="relative" ptsTypes="AA">
                                      <p:cBhvr>
                                        <p:cTn id="42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1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0.28869 L 0.475 0.02221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1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0" animBg="1"/>
      <p:bldP spid="420" grpId="0" animBg="1"/>
      <p:bldP spid="420" grpId="1" animBg="1"/>
      <p:bldP spid="420" grpId="2" animBg="1"/>
      <p:bldP spid="417" grpId="0" animBg="1"/>
      <p:bldP spid="417" grpId="1" animBg="1"/>
      <p:bldP spid="421" grpId="0" animBg="1"/>
      <p:bldP spid="421" grpId="1" animBg="1"/>
      <p:bldP spid="412" grpId="0"/>
      <p:bldP spid="412" grpId="1"/>
      <p:bldP spid="411" grpId="0"/>
      <p:bldP spid="411" grpId="1"/>
      <p:bldP spid="409" grpId="0" animBg="1"/>
      <p:bldP spid="409" grpId="1" animBg="1"/>
      <p:bldP spid="409" grpId="2" animBg="1"/>
      <p:bldP spid="423" grpId="0" animBg="1"/>
      <p:bldP spid="42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2"/>
          <p:cNvGrpSpPr>
            <a:grpSpLocks/>
          </p:cNvGrpSpPr>
          <p:nvPr/>
        </p:nvGrpSpPr>
        <p:grpSpPr bwMode="auto">
          <a:xfrm>
            <a:off x="-152400" y="-228600"/>
            <a:ext cx="9498013" cy="7239000"/>
            <a:chOff x="1005" y="2947"/>
            <a:chExt cx="7223" cy="5902"/>
          </a:xfrm>
        </p:grpSpPr>
        <p:pic>
          <p:nvPicPr>
            <p:cNvPr id="19852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05" y="2947"/>
              <a:ext cx="7223" cy="2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2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05" y="5145"/>
              <a:ext cx="7223" cy="3704"/>
            </a:xfrm>
            <a:prstGeom prst="rect">
              <a:avLst/>
            </a:prstGeom>
            <a:noFill/>
            <a:effectLst>
              <a:outerShdw blurRad="1270000" dist="50800" dir="5400000" algn="ctr" rotWithShape="0">
                <a:srgbClr val="003300"/>
              </a:outerShdw>
            </a:effectLst>
          </p:spPr>
        </p:pic>
      </p:grpSp>
      <p:grpSp>
        <p:nvGrpSpPr>
          <p:cNvPr id="19458" name="Group 23"/>
          <p:cNvGrpSpPr>
            <a:grpSpLocks/>
          </p:cNvGrpSpPr>
          <p:nvPr/>
        </p:nvGrpSpPr>
        <p:grpSpPr bwMode="auto">
          <a:xfrm>
            <a:off x="-914400" y="2362200"/>
            <a:ext cx="11269663" cy="1981200"/>
            <a:chOff x="-228600" y="2438400"/>
            <a:chExt cx="11269579" cy="1981200"/>
          </a:xfrm>
        </p:grpSpPr>
        <p:grpSp>
          <p:nvGrpSpPr>
            <p:cNvPr id="19550" name="Group 1"/>
            <p:cNvGrpSpPr>
              <a:grpSpLocks/>
            </p:cNvGrpSpPr>
            <p:nvPr/>
          </p:nvGrpSpPr>
          <p:grpSpPr bwMode="auto">
            <a:xfrm>
              <a:off x="-228600" y="2438400"/>
              <a:ext cx="5630779" cy="1981200"/>
              <a:chOff x="4495800" y="1447800"/>
              <a:chExt cx="4114800" cy="1447800"/>
            </a:xfrm>
          </p:grpSpPr>
          <p:grpSp>
            <p:nvGrpSpPr>
              <p:cNvPr id="19702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9778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9816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24" name="Oval 18"/>
                    <p:cNvSpPr/>
                    <p:nvPr/>
                  </p:nvSpPr>
                  <p:spPr>
                    <a:xfrm>
                      <a:off x="5791200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5" name="Freeform 19"/>
                    <p:cNvSpPr/>
                    <p:nvPr/>
                  </p:nvSpPr>
                  <p:spPr>
                    <a:xfrm>
                      <a:off x="5791200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6" name="Freeform 20"/>
                    <p:cNvSpPr/>
                    <p:nvPr/>
                  </p:nvSpPr>
                  <p:spPr>
                    <a:xfrm flipH="1">
                      <a:off x="594317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817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21" name="Oval 23"/>
                    <p:cNvSpPr/>
                    <p:nvPr/>
                  </p:nvSpPr>
                  <p:spPr>
                    <a:xfrm>
                      <a:off x="579107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2" name="Freeform 24"/>
                    <p:cNvSpPr/>
                    <p:nvPr/>
                  </p:nvSpPr>
                  <p:spPr>
                    <a:xfrm>
                      <a:off x="579107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3" name="Freeform 25"/>
                    <p:cNvSpPr/>
                    <p:nvPr/>
                  </p:nvSpPr>
                  <p:spPr>
                    <a:xfrm flipH="1">
                      <a:off x="594304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818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18" name="Oval 27"/>
                    <p:cNvSpPr/>
                    <p:nvPr/>
                  </p:nvSpPr>
                  <p:spPr>
                    <a:xfrm>
                      <a:off x="579113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9" name="Freeform 28"/>
                    <p:cNvSpPr/>
                    <p:nvPr/>
                  </p:nvSpPr>
                  <p:spPr>
                    <a:xfrm>
                      <a:off x="579113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0" name="Freeform 29"/>
                    <p:cNvSpPr/>
                    <p:nvPr/>
                  </p:nvSpPr>
                  <p:spPr>
                    <a:xfrm flipH="1">
                      <a:off x="594310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819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15" name="Oval 140"/>
                    <p:cNvSpPr/>
                    <p:nvPr/>
                  </p:nvSpPr>
                  <p:spPr>
                    <a:xfrm>
                      <a:off x="579101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6" name="Freeform 141"/>
                    <p:cNvSpPr/>
                    <p:nvPr/>
                  </p:nvSpPr>
                  <p:spPr>
                    <a:xfrm>
                      <a:off x="579101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7" name="Freeform 142"/>
                    <p:cNvSpPr/>
                    <p:nvPr/>
                  </p:nvSpPr>
                  <p:spPr>
                    <a:xfrm flipH="1">
                      <a:off x="594298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820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12" name="Oval 137"/>
                    <p:cNvSpPr/>
                    <p:nvPr/>
                  </p:nvSpPr>
                  <p:spPr>
                    <a:xfrm>
                      <a:off x="5790949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3" name="Freeform 138"/>
                    <p:cNvSpPr/>
                    <p:nvPr/>
                  </p:nvSpPr>
                  <p:spPr>
                    <a:xfrm>
                      <a:off x="579094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4" name="Freeform 139"/>
                    <p:cNvSpPr/>
                    <p:nvPr/>
                  </p:nvSpPr>
                  <p:spPr>
                    <a:xfrm flipH="1">
                      <a:off x="594408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821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09" name="Oval 134"/>
                    <p:cNvSpPr/>
                    <p:nvPr/>
                  </p:nvSpPr>
                  <p:spPr>
                    <a:xfrm>
                      <a:off x="579784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0" name="Freeform 135"/>
                    <p:cNvSpPr/>
                    <p:nvPr/>
                  </p:nvSpPr>
                  <p:spPr>
                    <a:xfrm>
                      <a:off x="579784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1" name="Freeform 136"/>
                    <p:cNvSpPr/>
                    <p:nvPr/>
                  </p:nvSpPr>
                  <p:spPr>
                    <a:xfrm flipH="1">
                      <a:off x="59498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82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06" name="Oval 43"/>
                    <p:cNvSpPr/>
                    <p:nvPr/>
                  </p:nvSpPr>
                  <p:spPr>
                    <a:xfrm>
                      <a:off x="579778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7" name="Freeform 44"/>
                    <p:cNvSpPr/>
                    <p:nvPr/>
                  </p:nvSpPr>
                  <p:spPr>
                    <a:xfrm>
                      <a:off x="579778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8" name="Freeform 45"/>
                    <p:cNvSpPr/>
                    <p:nvPr/>
                  </p:nvSpPr>
                  <p:spPr>
                    <a:xfrm flipH="1">
                      <a:off x="594975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823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03" name="Oval 47"/>
                    <p:cNvSpPr/>
                    <p:nvPr/>
                  </p:nvSpPr>
                  <p:spPr>
                    <a:xfrm>
                      <a:off x="579772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4" name="Freeform 48"/>
                    <p:cNvSpPr/>
                    <p:nvPr/>
                  </p:nvSpPr>
                  <p:spPr>
                    <a:xfrm>
                      <a:off x="579772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5" name="Freeform 49"/>
                    <p:cNvSpPr/>
                    <p:nvPr/>
                  </p:nvSpPr>
                  <p:spPr>
                    <a:xfrm flipH="1">
                      <a:off x="594969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824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00" name="Oval 125"/>
                    <p:cNvSpPr/>
                    <p:nvPr/>
                  </p:nvSpPr>
                  <p:spPr>
                    <a:xfrm>
                      <a:off x="579765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1" name="Freeform 126"/>
                    <p:cNvSpPr/>
                    <p:nvPr/>
                  </p:nvSpPr>
                  <p:spPr>
                    <a:xfrm>
                      <a:off x="579765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2" name="Freeform 127"/>
                    <p:cNvSpPr/>
                    <p:nvPr/>
                  </p:nvSpPr>
                  <p:spPr>
                    <a:xfrm flipH="1">
                      <a:off x="594963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9779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9780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8" name="Oval 113"/>
                    <p:cNvSpPr/>
                    <p:nvPr/>
                  </p:nvSpPr>
                  <p:spPr>
                    <a:xfrm>
                      <a:off x="5797596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9" name="Freeform 114"/>
                    <p:cNvSpPr/>
                    <p:nvPr/>
                  </p:nvSpPr>
                  <p:spPr>
                    <a:xfrm>
                      <a:off x="5797596" y="3047939"/>
                      <a:ext cx="5684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0" name="Freeform 115"/>
                    <p:cNvSpPr/>
                    <p:nvPr/>
                  </p:nvSpPr>
                  <p:spPr>
                    <a:xfrm flipH="1">
                      <a:off x="594376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81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5" name="Oval 110"/>
                    <p:cNvSpPr/>
                    <p:nvPr/>
                  </p:nvSpPr>
                  <p:spPr>
                    <a:xfrm>
                      <a:off x="57916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6" name="Freeform 111"/>
                    <p:cNvSpPr/>
                    <p:nvPr/>
                  </p:nvSpPr>
                  <p:spPr>
                    <a:xfrm>
                      <a:off x="57916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7" name="Freeform 112"/>
                    <p:cNvSpPr/>
                    <p:nvPr/>
                  </p:nvSpPr>
                  <p:spPr>
                    <a:xfrm flipH="1">
                      <a:off x="59436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82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2" name="Oval 107"/>
                    <p:cNvSpPr/>
                    <p:nvPr/>
                  </p:nvSpPr>
                  <p:spPr>
                    <a:xfrm>
                      <a:off x="5791733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3" name="Freeform 108"/>
                    <p:cNvSpPr/>
                    <p:nvPr/>
                  </p:nvSpPr>
                  <p:spPr>
                    <a:xfrm>
                      <a:off x="579173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4" name="Freeform 109"/>
                    <p:cNvSpPr/>
                    <p:nvPr/>
                  </p:nvSpPr>
                  <p:spPr>
                    <a:xfrm flipH="1">
                      <a:off x="594370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83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9" name="Oval 104"/>
                    <p:cNvSpPr/>
                    <p:nvPr/>
                  </p:nvSpPr>
                  <p:spPr>
                    <a:xfrm>
                      <a:off x="57916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0" name="Freeform 105"/>
                    <p:cNvSpPr/>
                    <p:nvPr/>
                  </p:nvSpPr>
                  <p:spPr>
                    <a:xfrm>
                      <a:off x="57916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1" name="Freeform 106"/>
                    <p:cNvSpPr/>
                    <p:nvPr/>
                  </p:nvSpPr>
                  <p:spPr>
                    <a:xfrm flipH="1">
                      <a:off x="59435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84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6" name="Oval 101"/>
                    <p:cNvSpPr/>
                    <p:nvPr/>
                  </p:nvSpPr>
                  <p:spPr>
                    <a:xfrm>
                      <a:off x="579154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7" name="Freeform 102"/>
                    <p:cNvSpPr/>
                    <p:nvPr/>
                  </p:nvSpPr>
                  <p:spPr>
                    <a:xfrm>
                      <a:off x="579154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8" name="Freeform 103"/>
                    <p:cNvSpPr/>
                    <p:nvPr/>
                  </p:nvSpPr>
                  <p:spPr>
                    <a:xfrm flipH="1">
                      <a:off x="594351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85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3" name="Oval 86"/>
                    <p:cNvSpPr/>
                    <p:nvPr/>
                  </p:nvSpPr>
                  <p:spPr>
                    <a:xfrm>
                      <a:off x="579148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4" name="Freeform 87"/>
                    <p:cNvSpPr/>
                    <p:nvPr/>
                  </p:nvSpPr>
                  <p:spPr>
                    <a:xfrm>
                      <a:off x="579148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5" name="Freeform 88"/>
                    <p:cNvSpPr/>
                    <p:nvPr/>
                  </p:nvSpPr>
                  <p:spPr>
                    <a:xfrm flipH="1">
                      <a:off x="59434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8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0" name="Oval 83"/>
                    <p:cNvSpPr/>
                    <p:nvPr/>
                  </p:nvSpPr>
                  <p:spPr>
                    <a:xfrm>
                      <a:off x="579141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1" name="Freeform 84"/>
                    <p:cNvSpPr/>
                    <p:nvPr/>
                  </p:nvSpPr>
                  <p:spPr>
                    <a:xfrm>
                      <a:off x="579141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2" name="Freeform 85"/>
                    <p:cNvSpPr/>
                    <p:nvPr/>
                  </p:nvSpPr>
                  <p:spPr>
                    <a:xfrm flipH="1">
                      <a:off x="594339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87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7" name="Oval 80"/>
                    <p:cNvSpPr/>
                    <p:nvPr/>
                  </p:nvSpPr>
                  <p:spPr>
                    <a:xfrm>
                      <a:off x="579135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8" name="Freeform 81"/>
                    <p:cNvSpPr/>
                    <p:nvPr/>
                  </p:nvSpPr>
                  <p:spPr>
                    <a:xfrm>
                      <a:off x="579135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9" name="Freeform 82"/>
                    <p:cNvSpPr/>
                    <p:nvPr/>
                  </p:nvSpPr>
                  <p:spPr>
                    <a:xfrm flipH="1">
                      <a:off x="594332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8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64" name="Oval 89"/>
                    <p:cNvSpPr/>
                    <p:nvPr/>
                  </p:nvSpPr>
                  <p:spPr>
                    <a:xfrm>
                      <a:off x="5791292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5" name="Freeform 78"/>
                    <p:cNvSpPr/>
                    <p:nvPr/>
                  </p:nvSpPr>
                  <p:spPr>
                    <a:xfrm>
                      <a:off x="579129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6" name="Freeform 79"/>
                    <p:cNvSpPr/>
                    <p:nvPr/>
                  </p:nvSpPr>
                  <p:spPr>
                    <a:xfrm flipH="1">
                      <a:off x="594326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19703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9704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9742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50" name="Oval 18"/>
                    <p:cNvSpPr/>
                    <p:nvPr/>
                  </p:nvSpPr>
                  <p:spPr>
                    <a:xfrm>
                      <a:off x="5791200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1" name="Freeform 19"/>
                    <p:cNvSpPr/>
                    <p:nvPr/>
                  </p:nvSpPr>
                  <p:spPr>
                    <a:xfrm>
                      <a:off x="5791200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2" name="Freeform 20"/>
                    <p:cNvSpPr/>
                    <p:nvPr/>
                  </p:nvSpPr>
                  <p:spPr>
                    <a:xfrm flipH="1">
                      <a:off x="594317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43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7" name="Oval 72"/>
                    <p:cNvSpPr/>
                    <p:nvPr/>
                  </p:nvSpPr>
                  <p:spPr>
                    <a:xfrm>
                      <a:off x="579107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8" name="Freeform 73"/>
                    <p:cNvSpPr/>
                    <p:nvPr/>
                  </p:nvSpPr>
                  <p:spPr>
                    <a:xfrm>
                      <a:off x="579107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9" name="Freeform 74"/>
                    <p:cNvSpPr/>
                    <p:nvPr/>
                  </p:nvSpPr>
                  <p:spPr>
                    <a:xfrm flipH="1">
                      <a:off x="594304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44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4" name="Oval 69"/>
                    <p:cNvSpPr/>
                    <p:nvPr/>
                  </p:nvSpPr>
                  <p:spPr>
                    <a:xfrm>
                      <a:off x="579113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5" name="Freeform 70"/>
                    <p:cNvSpPr/>
                    <p:nvPr/>
                  </p:nvSpPr>
                  <p:spPr>
                    <a:xfrm>
                      <a:off x="579113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6" name="Freeform 71"/>
                    <p:cNvSpPr/>
                    <p:nvPr/>
                  </p:nvSpPr>
                  <p:spPr>
                    <a:xfrm flipH="1">
                      <a:off x="594310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45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41" name="Oval 66"/>
                    <p:cNvSpPr/>
                    <p:nvPr/>
                  </p:nvSpPr>
                  <p:spPr>
                    <a:xfrm>
                      <a:off x="579101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2" name="Freeform 67"/>
                    <p:cNvSpPr/>
                    <p:nvPr/>
                  </p:nvSpPr>
                  <p:spPr>
                    <a:xfrm>
                      <a:off x="579101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3" name="Freeform 68"/>
                    <p:cNvSpPr/>
                    <p:nvPr/>
                  </p:nvSpPr>
                  <p:spPr>
                    <a:xfrm flipH="1">
                      <a:off x="594298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46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38" name="Oval 63"/>
                    <p:cNvSpPr/>
                    <p:nvPr/>
                  </p:nvSpPr>
                  <p:spPr>
                    <a:xfrm>
                      <a:off x="5790949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9" name="Freeform 64"/>
                    <p:cNvSpPr/>
                    <p:nvPr/>
                  </p:nvSpPr>
                  <p:spPr>
                    <a:xfrm>
                      <a:off x="579094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0" name="Freeform 65"/>
                    <p:cNvSpPr/>
                    <p:nvPr/>
                  </p:nvSpPr>
                  <p:spPr>
                    <a:xfrm flipH="1">
                      <a:off x="594408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47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35" name="Oval 60"/>
                    <p:cNvSpPr/>
                    <p:nvPr/>
                  </p:nvSpPr>
                  <p:spPr>
                    <a:xfrm>
                      <a:off x="579784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6" name="Freeform 40"/>
                    <p:cNvSpPr/>
                    <p:nvPr/>
                  </p:nvSpPr>
                  <p:spPr>
                    <a:xfrm>
                      <a:off x="579784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7" name="Freeform 41"/>
                    <p:cNvSpPr/>
                    <p:nvPr/>
                  </p:nvSpPr>
                  <p:spPr>
                    <a:xfrm flipH="1">
                      <a:off x="59498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48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32" name="Oval 43"/>
                    <p:cNvSpPr/>
                    <p:nvPr/>
                  </p:nvSpPr>
                  <p:spPr>
                    <a:xfrm>
                      <a:off x="579778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3" name="Freeform 44"/>
                    <p:cNvSpPr/>
                    <p:nvPr/>
                  </p:nvSpPr>
                  <p:spPr>
                    <a:xfrm>
                      <a:off x="579778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4" name="Freeform 45"/>
                    <p:cNvSpPr/>
                    <p:nvPr/>
                  </p:nvSpPr>
                  <p:spPr>
                    <a:xfrm flipH="1">
                      <a:off x="594975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49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9" name="Oval 47"/>
                    <p:cNvSpPr/>
                    <p:nvPr/>
                  </p:nvSpPr>
                  <p:spPr>
                    <a:xfrm>
                      <a:off x="579772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0" name="Freeform 48"/>
                    <p:cNvSpPr/>
                    <p:nvPr/>
                  </p:nvSpPr>
                  <p:spPr>
                    <a:xfrm>
                      <a:off x="579772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1" name="Freeform 56"/>
                    <p:cNvSpPr/>
                    <p:nvPr/>
                  </p:nvSpPr>
                  <p:spPr>
                    <a:xfrm flipH="1">
                      <a:off x="594969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50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6" name="Oval 51"/>
                    <p:cNvSpPr/>
                    <p:nvPr/>
                  </p:nvSpPr>
                  <p:spPr>
                    <a:xfrm>
                      <a:off x="579765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7" name="Freeform 52"/>
                    <p:cNvSpPr/>
                    <p:nvPr/>
                  </p:nvSpPr>
                  <p:spPr>
                    <a:xfrm>
                      <a:off x="579765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8" name="Freeform 53"/>
                    <p:cNvSpPr/>
                    <p:nvPr/>
                  </p:nvSpPr>
                  <p:spPr>
                    <a:xfrm flipH="1">
                      <a:off x="594963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9705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9706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4" name="Oval 39"/>
                    <p:cNvSpPr/>
                    <p:nvPr/>
                  </p:nvSpPr>
                  <p:spPr>
                    <a:xfrm>
                      <a:off x="5797596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" name="Freeform 40"/>
                    <p:cNvSpPr/>
                    <p:nvPr/>
                  </p:nvSpPr>
                  <p:spPr>
                    <a:xfrm>
                      <a:off x="5797596" y="3047939"/>
                      <a:ext cx="5684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6" name="Freeform 41"/>
                    <p:cNvSpPr/>
                    <p:nvPr/>
                  </p:nvSpPr>
                  <p:spPr>
                    <a:xfrm flipH="1">
                      <a:off x="594376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07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1" name="Oval 36"/>
                    <p:cNvSpPr/>
                    <p:nvPr/>
                  </p:nvSpPr>
                  <p:spPr>
                    <a:xfrm>
                      <a:off x="57916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2" name="Freeform 37"/>
                    <p:cNvSpPr/>
                    <p:nvPr/>
                  </p:nvSpPr>
                  <p:spPr>
                    <a:xfrm>
                      <a:off x="57916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3" name="Freeform 38"/>
                    <p:cNvSpPr/>
                    <p:nvPr/>
                  </p:nvSpPr>
                  <p:spPr>
                    <a:xfrm flipH="1">
                      <a:off x="59436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08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8" name="Oval 33"/>
                    <p:cNvSpPr/>
                    <p:nvPr/>
                  </p:nvSpPr>
                  <p:spPr>
                    <a:xfrm>
                      <a:off x="5791733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" name="Freeform 34"/>
                    <p:cNvSpPr/>
                    <p:nvPr/>
                  </p:nvSpPr>
                  <p:spPr>
                    <a:xfrm>
                      <a:off x="579173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" name="Freeform 35"/>
                    <p:cNvSpPr/>
                    <p:nvPr/>
                  </p:nvSpPr>
                  <p:spPr>
                    <a:xfrm flipH="1">
                      <a:off x="594370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09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" name="Oval 30"/>
                    <p:cNvSpPr/>
                    <p:nvPr/>
                  </p:nvSpPr>
                  <p:spPr>
                    <a:xfrm>
                      <a:off x="57916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6" name="Freeform 31"/>
                    <p:cNvSpPr/>
                    <p:nvPr/>
                  </p:nvSpPr>
                  <p:spPr>
                    <a:xfrm>
                      <a:off x="57916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" name="Freeform 32"/>
                    <p:cNvSpPr/>
                    <p:nvPr/>
                  </p:nvSpPr>
                  <p:spPr>
                    <a:xfrm flipH="1">
                      <a:off x="59435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10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" name="Oval 27"/>
                    <p:cNvSpPr/>
                    <p:nvPr/>
                  </p:nvSpPr>
                  <p:spPr>
                    <a:xfrm>
                      <a:off x="579154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" name="Freeform 28"/>
                    <p:cNvSpPr/>
                    <p:nvPr/>
                  </p:nvSpPr>
                  <p:spPr>
                    <a:xfrm>
                      <a:off x="579154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" name="Freeform 29"/>
                    <p:cNvSpPr/>
                    <p:nvPr/>
                  </p:nvSpPr>
                  <p:spPr>
                    <a:xfrm flipH="1">
                      <a:off x="594351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11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99" name="Oval 24"/>
                    <p:cNvSpPr/>
                    <p:nvPr/>
                  </p:nvSpPr>
                  <p:spPr>
                    <a:xfrm>
                      <a:off x="579148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0" name="Freeform 25"/>
                    <p:cNvSpPr/>
                    <p:nvPr/>
                  </p:nvSpPr>
                  <p:spPr>
                    <a:xfrm>
                      <a:off x="579148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" name="Freeform 26"/>
                    <p:cNvSpPr/>
                    <p:nvPr/>
                  </p:nvSpPr>
                  <p:spPr>
                    <a:xfrm flipH="1">
                      <a:off x="59434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1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96" name="Oval 21"/>
                    <p:cNvSpPr/>
                    <p:nvPr/>
                  </p:nvSpPr>
                  <p:spPr>
                    <a:xfrm>
                      <a:off x="579141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7" name="Freeform 22"/>
                    <p:cNvSpPr/>
                    <p:nvPr/>
                  </p:nvSpPr>
                  <p:spPr>
                    <a:xfrm>
                      <a:off x="579141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8" name="Freeform 23"/>
                    <p:cNvSpPr/>
                    <p:nvPr/>
                  </p:nvSpPr>
                  <p:spPr>
                    <a:xfrm flipH="1">
                      <a:off x="594339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13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93" name="Oval 18"/>
                    <p:cNvSpPr/>
                    <p:nvPr/>
                  </p:nvSpPr>
                  <p:spPr>
                    <a:xfrm>
                      <a:off x="579135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4" name="Freeform 19"/>
                    <p:cNvSpPr/>
                    <p:nvPr/>
                  </p:nvSpPr>
                  <p:spPr>
                    <a:xfrm>
                      <a:off x="579135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5" name="Freeform 20"/>
                    <p:cNvSpPr/>
                    <p:nvPr/>
                  </p:nvSpPr>
                  <p:spPr>
                    <a:xfrm flipH="1">
                      <a:off x="5943327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714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90" name="Oval 15"/>
                    <p:cNvSpPr/>
                    <p:nvPr/>
                  </p:nvSpPr>
                  <p:spPr>
                    <a:xfrm>
                      <a:off x="5791292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1" name="Freeform 16"/>
                    <p:cNvSpPr/>
                    <p:nvPr/>
                  </p:nvSpPr>
                  <p:spPr>
                    <a:xfrm>
                      <a:off x="579129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2" name="Freeform 17"/>
                    <p:cNvSpPr/>
                    <p:nvPr/>
                  </p:nvSpPr>
                  <p:spPr>
                    <a:xfrm flipH="1">
                      <a:off x="5943264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19551" name="Group 152"/>
            <p:cNvGrpSpPr>
              <a:grpSpLocks/>
            </p:cNvGrpSpPr>
            <p:nvPr/>
          </p:nvGrpSpPr>
          <p:grpSpPr bwMode="auto">
            <a:xfrm>
              <a:off x="5410200" y="2438400"/>
              <a:ext cx="5630779" cy="1981200"/>
              <a:chOff x="4495800" y="1447800"/>
              <a:chExt cx="4114800" cy="1447800"/>
            </a:xfrm>
          </p:grpSpPr>
          <p:grpSp>
            <p:nvGrpSpPr>
              <p:cNvPr id="19552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9628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9666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4" name="Oval 18"/>
                    <p:cNvSpPr/>
                    <p:nvPr/>
                  </p:nvSpPr>
                  <p:spPr>
                    <a:xfrm>
                      <a:off x="57911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5" name="Freeform 19"/>
                    <p:cNvSpPr/>
                    <p:nvPr/>
                  </p:nvSpPr>
                  <p:spPr>
                    <a:xfrm>
                      <a:off x="57911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6" name="Freeform 20"/>
                    <p:cNvSpPr/>
                    <p:nvPr/>
                  </p:nvSpPr>
                  <p:spPr>
                    <a:xfrm flipH="1">
                      <a:off x="59431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67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1" name="Oval 23"/>
                    <p:cNvSpPr/>
                    <p:nvPr/>
                  </p:nvSpPr>
                  <p:spPr>
                    <a:xfrm>
                      <a:off x="579104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2" name="Freeform 24"/>
                    <p:cNvSpPr/>
                    <p:nvPr/>
                  </p:nvSpPr>
                  <p:spPr>
                    <a:xfrm>
                      <a:off x="579104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3" name="Freeform 25"/>
                    <p:cNvSpPr/>
                    <p:nvPr/>
                  </p:nvSpPr>
                  <p:spPr>
                    <a:xfrm flipH="1">
                      <a:off x="594301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68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68" name="Oval 27"/>
                    <p:cNvSpPr/>
                    <p:nvPr/>
                  </p:nvSpPr>
                  <p:spPr>
                    <a:xfrm>
                      <a:off x="57911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9" name="Freeform 28"/>
                    <p:cNvSpPr/>
                    <p:nvPr/>
                  </p:nvSpPr>
                  <p:spPr>
                    <a:xfrm>
                      <a:off x="57911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0" name="Freeform 29"/>
                    <p:cNvSpPr/>
                    <p:nvPr/>
                  </p:nvSpPr>
                  <p:spPr>
                    <a:xfrm flipH="1">
                      <a:off x="59430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69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65" name="Oval 164"/>
                    <p:cNvSpPr/>
                    <p:nvPr/>
                  </p:nvSpPr>
                  <p:spPr>
                    <a:xfrm>
                      <a:off x="579098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6" name="Freeform 165"/>
                    <p:cNvSpPr/>
                    <p:nvPr/>
                  </p:nvSpPr>
                  <p:spPr>
                    <a:xfrm>
                      <a:off x="579098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7" name="Freeform 166"/>
                    <p:cNvSpPr/>
                    <p:nvPr/>
                  </p:nvSpPr>
                  <p:spPr>
                    <a:xfrm flipH="1">
                      <a:off x="59429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70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62" name="Oval 161"/>
                    <p:cNvSpPr/>
                    <p:nvPr/>
                  </p:nvSpPr>
                  <p:spPr>
                    <a:xfrm>
                      <a:off x="5790918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3" name="Freeform 162"/>
                    <p:cNvSpPr/>
                    <p:nvPr/>
                  </p:nvSpPr>
                  <p:spPr>
                    <a:xfrm>
                      <a:off x="57909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4" name="Freeform 163"/>
                    <p:cNvSpPr/>
                    <p:nvPr/>
                  </p:nvSpPr>
                  <p:spPr>
                    <a:xfrm flipH="1">
                      <a:off x="594405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71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59" name="Oval 158"/>
                    <p:cNvSpPr/>
                    <p:nvPr/>
                  </p:nvSpPr>
                  <p:spPr>
                    <a:xfrm>
                      <a:off x="579781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0" name="Freeform 159"/>
                    <p:cNvSpPr/>
                    <p:nvPr/>
                  </p:nvSpPr>
                  <p:spPr>
                    <a:xfrm>
                      <a:off x="579781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1" name="Freeform 160"/>
                    <p:cNvSpPr/>
                    <p:nvPr/>
                  </p:nvSpPr>
                  <p:spPr>
                    <a:xfrm flipH="1">
                      <a:off x="594978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7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56" name="Oval 43"/>
                    <p:cNvSpPr/>
                    <p:nvPr/>
                  </p:nvSpPr>
                  <p:spPr>
                    <a:xfrm>
                      <a:off x="579775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7" name="Freeform 44"/>
                    <p:cNvSpPr/>
                    <p:nvPr/>
                  </p:nvSpPr>
                  <p:spPr>
                    <a:xfrm>
                      <a:off x="579775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8" name="Freeform 45"/>
                    <p:cNvSpPr/>
                    <p:nvPr/>
                  </p:nvSpPr>
                  <p:spPr>
                    <a:xfrm flipH="1">
                      <a:off x="594972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73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53" name="Oval 47"/>
                    <p:cNvSpPr/>
                    <p:nvPr/>
                  </p:nvSpPr>
                  <p:spPr>
                    <a:xfrm>
                      <a:off x="579769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4" name="Freeform 48"/>
                    <p:cNvSpPr/>
                    <p:nvPr/>
                  </p:nvSpPr>
                  <p:spPr>
                    <a:xfrm>
                      <a:off x="579769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5" name="Freeform 49"/>
                    <p:cNvSpPr/>
                    <p:nvPr/>
                  </p:nvSpPr>
                  <p:spPr>
                    <a:xfrm flipH="1">
                      <a:off x="594966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74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50" name="Oval 149"/>
                    <p:cNvSpPr/>
                    <p:nvPr/>
                  </p:nvSpPr>
                  <p:spPr>
                    <a:xfrm>
                      <a:off x="5797627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1" name="Freeform 150"/>
                    <p:cNvSpPr/>
                    <p:nvPr/>
                  </p:nvSpPr>
                  <p:spPr>
                    <a:xfrm>
                      <a:off x="579762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2" name="Freeform 151"/>
                    <p:cNvSpPr/>
                    <p:nvPr/>
                  </p:nvSpPr>
                  <p:spPr>
                    <a:xfrm flipH="1">
                      <a:off x="5949599" y="3047939"/>
                      <a:ext cx="5800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9629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9630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8" name="Oval 137"/>
                    <p:cNvSpPr/>
                    <p:nvPr/>
                  </p:nvSpPr>
                  <p:spPr>
                    <a:xfrm>
                      <a:off x="579176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9" name="Freeform 138"/>
                    <p:cNvSpPr/>
                    <p:nvPr/>
                  </p:nvSpPr>
                  <p:spPr>
                    <a:xfrm>
                      <a:off x="579176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0" name="Freeform 139"/>
                    <p:cNvSpPr/>
                    <p:nvPr/>
                  </p:nvSpPr>
                  <p:spPr>
                    <a:xfrm flipH="1">
                      <a:off x="594373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31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5" name="Oval 134"/>
                    <p:cNvSpPr/>
                    <p:nvPr/>
                  </p:nvSpPr>
                  <p:spPr>
                    <a:xfrm>
                      <a:off x="579163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6" name="Freeform 135"/>
                    <p:cNvSpPr/>
                    <p:nvPr/>
                  </p:nvSpPr>
                  <p:spPr>
                    <a:xfrm>
                      <a:off x="579163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7" name="Freeform 136"/>
                    <p:cNvSpPr/>
                    <p:nvPr/>
                  </p:nvSpPr>
                  <p:spPr>
                    <a:xfrm flipH="1">
                      <a:off x="594361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32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2" name="Oval 131"/>
                    <p:cNvSpPr/>
                    <p:nvPr/>
                  </p:nvSpPr>
                  <p:spPr>
                    <a:xfrm>
                      <a:off x="579170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3" name="Freeform 132"/>
                    <p:cNvSpPr/>
                    <p:nvPr/>
                  </p:nvSpPr>
                  <p:spPr>
                    <a:xfrm>
                      <a:off x="579170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4" name="Freeform 133"/>
                    <p:cNvSpPr/>
                    <p:nvPr/>
                  </p:nvSpPr>
                  <p:spPr>
                    <a:xfrm flipH="1">
                      <a:off x="594367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33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29" name="Oval 128"/>
                    <p:cNvSpPr/>
                    <p:nvPr/>
                  </p:nvSpPr>
                  <p:spPr>
                    <a:xfrm>
                      <a:off x="579157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0" name="Freeform 129"/>
                    <p:cNvSpPr/>
                    <p:nvPr/>
                  </p:nvSpPr>
                  <p:spPr>
                    <a:xfrm>
                      <a:off x="579157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1" name="Freeform 130"/>
                    <p:cNvSpPr/>
                    <p:nvPr/>
                  </p:nvSpPr>
                  <p:spPr>
                    <a:xfrm flipH="1">
                      <a:off x="594354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34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26" name="Oval 125"/>
                    <p:cNvSpPr/>
                    <p:nvPr/>
                  </p:nvSpPr>
                  <p:spPr>
                    <a:xfrm>
                      <a:off x="579151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7" name="Freeform 126"/>
                    <p:cNvSpPr/>
                    <p:nvPr/>
                  </p:nvSpPr>
                  <p:spPr>
                    <a:xfrm>
                      <a:off x="579151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8" name="Freeform 127"/>
                    <p:cNvSpPr/>
                    <p:nvPr/>
                  </p:nvSpPr>
                  <p:spPr>
                    <a:xfrm flipH="1">
                      <a:off x="594348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35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23" name="Oval 86"/>
                    <p:cNvSpPr/>
                    <p:nvPr/>
                  </p:nvSpPr>
                  <p:spPr>
                    <a:xfrm>
                      <a:off x="579145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4" name="Freeform 87"/>
                    <p:cNvSpPr/>
                    <p:nvPr/>
                  </p:nvSpPr>
                  <p:spPr>
                    <a:xfrm>
                      <a:off x="579145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5" name="Freeform 88"/>
                    <p:cNvSpPr/>
                    <p:nvPr/>
                  </p:nvSpPr>
                  <p:spPr>
                    <a:xfrm flipH="1">
                      <a:off x="594342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3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20" name="Oval 83"/>
                    <p:cNvSpPr/>
                    <p:nvPr/>
                  </p:nvSpPr>
                  <p:spPr>
                    <a:xfrm>
                      <a:off x="579138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1" name="Freeform 84"/>
                    <p:cNvSpPr/>
                    <p:nvPr/>
                  </p:nvSpPr>
                  <p:spPr>
                    <a:xfrm>
                      <a:off x="579138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2" name="Freeform 85"/>
                    <p:cNvSpPr/>
                    <p:nvPr/>
                  </p:nvSpPr>
                  <p:spPr>
                    <a:xfrm flipH="1">
                      <a:off x="594335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37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7" name="Oval 80"/>
                    <p:cNvSpPr/>
                    <p:nvPr/>
                  </p:nvSpPr>
                  <p:spPr>
                    <a:xfrm>
                      <a:off x="5791325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8" name="Freeform 81"/>
                    <p:cNvSpPr/>
                    <p:nvPr/>
                  </p:nvSpPr>
                  <p:spPr>
                    <a:xfrm>
                      <a:off x="5791325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9" name="Freeform 82"/>
                    <p:cNvSpPr/>
                    <p:nvPr/>
                  </p:nvSpPr>
                  <p:spPr>
                    <a:xfrm flipH="1">
                      <a:off x="594329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38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4" name="Oval 113"/>
                    <p:cNvSpPr/>
                    <p:nvPr/>
                  </p:nvSpPr>
                  <p:spPr>
                    <a:xfrm>
                      <a:off x="5791261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5" name="Freeform 78"/>
                    <p:cNvSpPr/>
                    <p:nvPr/>
                  </p:nvSpPr>
                  <p:spPr>
                    <a:xfrm>
                      <a:off x="579126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6" name="Freeform 79"/>
                    <p:cNvSpPr/>
                    <p:nvPr/>
                  </p:nvSpPr>
                  <p:spPr>
                    <a:xfrm flipH="1">
                      <a:off x="594323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19553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19554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9592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0" name="Oval 18"/>
                    <p:cNvSpPr/>
                    <p:nvPr/>
                  </p:nvSpPr>
                  <p:spPr>
                    <a:xfrm>
                      <a:off x="5791169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1" name="Freeform 19"/>
                    <p:cNvSpPr/>
                    <p:nvPr/>
                  </p:nvSpPr>
                  <p:spPr>
                    <a:xfrm>
                      <a:off x="5791169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2" name="Freeform 20"/>
                    <p:cNvSpPr/>
                    <p:nvPr/>
                  </p:nvSpPr>
                  <p:spPr>
                    <a:xfrm flipH="1">
                      <a:off x="5943141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93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7" name="Oval 96"/>
                    <p:cNvSpPr/>
                    <p:nvPr/>
                  </p:nvSpPr>
                  <p:spPr>
                    <a:xfrm>
                      <a:off x="579104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8" name="Freeform 97"/>
                    <p:cNvSpPr/>
                    <p:nvPr/>
                  </p:nvSpPr>
                  <p:spPr>
                    <a:xfrm>
                      <a:off x="579104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9" name="Freeform 98"/>
                    <p:cNvSpPr/>
                    <p:nvPr/>
                  </p:nvSpPr>
                  <p:spPr>
                    <a:xfrm flipH="1">
                      <a:off x="594301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94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4" name="Oval 93"/>
                    <p:cNvSpPr/>
                    <p:nvPr/>
                  </p:nvSpPr>
                  <p:spPr>
                    <a:xfrm>
                      <a:off x="5791107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5" name="Freeform 94"/>
                    <p:cNvSpPr/>
                    <p:nvPr/>
                  </p:nvSpPr>
                  <p:spPr>
                    <a:xfrm>
                      <a:off x="579110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6" name="Freeform 95"/>
                    <p:cNvSpPr/>
                    <p:nvPr/>
                  </p:nvSpPr>
                  <p:spPr>
                    <a:xfrm flipH="1">
                      <a:off x="594307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95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1" name="Oval 90"/>
                    <p:cNvSpPr/>
                    <p:nvPr/>
                  </p:nvSpPr>
                  <p:spPr>
                    <a:xfrm>
                      <a:off x="579098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2" name="Freeform 91"/>
                    <p:cNvSpPr/>
                    <p:nvPr/>
                  </p:nvSpPr>
                  <p:spPr>
                    <a:xfrm>
                      <a:off x="579098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3" name="Freeform 92"/>
                    <p:cNvSpPr/>
                    <p:nvPr/>
                  </p:nvSpPr>
                  <p:spPr>
                    <a:xfrm flipH="1">
                      <a:off x="594295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96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88" name="Oval 87"/>
                    <p:cNvSpPr/>
                    <p:nvPr/>
                  </p:nvSpPr>
                  <p:spPr>
                    <a:xfrm>
                      <a:off x="5790918" y="2819400"/>
                      <a:ext cx="23549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9" name="Freeform 88"/>
                    <p:cNvSpPr/>
                    <p:nvPr/>
                  </p:nvSpPr>
                  <p:spPr>
                    <a:xfrm>
                      <a:off x="579091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0" name="Freeform 89"/>
                    <p:cNvSpPr/>
                    <p:nvPr/>
                  </p:nvSpPr>
                  <p:spPr>
                    <a:xfrm flipH="1">
                      <a:off x="5944050" y="3047939"/>
                      <a:ext cx="696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97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85" name="Oval 84"/>
                    <p:cNvSpPr/>
                    <p:nvPr/>
                  </p:nvSpPr>
                  <p:spPr>
                    <a:xfrm>
                      <a:off x="579781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6" name="Freeform 40"/>
                    <p:cNvSpPr/>
                    <p:nvPr/>
                  </p:nvSpPr>
                  <p:spPr>
                    <a:xfrm>
                      <a:off x="579781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7" name="Freeform 41"/>
                    <p:cNvSpPr/>
                    <p:nvPr/>
                  </p:nvSpPr>
                  <p:spPr>
                    <a:xfrm flipH="1">
                      <a:off x="594978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98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82" name="Oval 43"/>
                    <p:cNvSpPr/>
                    <p:nvPr/>
                  </p:nvSpPr>
                  <p:spPr>
                    <a:xfrm>
                      <a:off x="579775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3" name="Freeform 44"/>
                    <p:cNvSpPr/>
                    <p:nvPr/>
                  </p:nvSpPr>
                  <p:spPr>
                    <a:xfrm>
                      <a:off x="579775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4" name="Freeform 45"/>
                    <p:cNvSpPr/>
                    <p:nvPr/>
                  </p:nvSpPr>
                  <p:spPr>
                    <a:xfrm flipH="1">
                      <a:off x="594972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99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9" name="Oval 47"/>
                    <p:cNvSpPr/>
                    <p:nvPr/>
                  </p:nvSpPr>
                  <p:spPr>
                    <a:xfrm>
                      <a:off x="579769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0" name="Freeform 48"/>
                    <p:cNvSpPr/>
                    <p:nvPr/>
                  </p:nvSpPr>
                  <p:spPr>
                    <a:xfrm>
                      <a:off x="579769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1" name="Freeform 80"/>
                    <p:cNvSpPr/>
                    <p:nvPr/>
                  </p:nvSpPr>
                  <p:spPr>
                    <a:xfrm flipH="1">
                      <a:off x="594966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600" name="Group 201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76" name="Oval 75"/>
                    <p:cNvSpPr/>
                    <p:nvPr/>
                  </p:nvSpPr>
                  <p:spPr>
                    <a:xfrm>
                      <a:off x="5797627" y="2819400"/>
                      <a:ext cx="2227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7" name="Freeform 76"/>
                    <p:cNvSpPr/>
                    <p:nvPr/>
                  </p:nvSpPr>
                  <p:spPr>
                    <a:xfrm>
                      <a:off x="579762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8" name="Freeform 77"/>
                    <p:cNvSpPr/>
                    <p:nvPr/>
                  </p:nvSpPr>
                  <p:spPr>
                    <a:xfrm flipH="1">
                      <a:off x="5949599" y="3047939"/>
                      <a:ext cx="58004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9555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19556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4" name="Oval 63"/>
                    <p:cNvSpPr/>
                    <p:nvPr/>
                  </p:nvSpPr>
                  <p:spPr>
                    <a:xfrm>
                      <a:off x="5791764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5" name="Freeform 64"/>
                    <p:cNvSpPr/>
                    <p:nvPr/>
                  </p:nvSpPr>
                  <p:spPr>
                    <a:xfrm>
                      <a:off x="5791764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6" name="Freeform 65"/>
                    <p:cNvSpPr/>
                    <p:nvPr/>
                  </p:nvSpPr>
                  <p:spPr>
                    <a:xfrm flipH="1">
                      <a:off x="594373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57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61" name="Oval 60"/>
                    <p:cNvSpPr/>
                    <p:nvPr/>
                  </p:nvSpPr>
                  <p:spPr>
                    <a:xfrm>
                      <a:off x="5791638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2" name="Freeform 61"/>
                    <p:cNvSpPr/>
                    <p:nvPr/>
                  </p:nvSpPr>
                  <p:spPr>
                    <a:xfrm>
                      <a:off x="5791638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3" name="Freeform 62"/>
                    <p:cNvSpPr/>
                    <p:nvPr/>
                  </p:nvSpPr>
                  <p:spPr>
                    <a:xfrm flipH="1">
                      <a:off x="5943610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58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8" name="Oval 57"/>
                    <p:cNvSpPr/>
                    <p:nvPr/>
                  </p:nvSpPr>
                  <p:spPr>
                    <a:xfrm>
                      <a:off x="5791702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" name="Freeform 58"/>
                    <p:cNvSpPr/>
                    <p:nvPr/>
                  </p:nvSpPr>
                  <p:spPr>
                    <a:xfrm>
                      <a:off x="5791702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" name="Freeform 59"/>
                    <p:cNvSpPr/>
                    <p:nvPr/>
                  </p:nvSpPr>
                  <p:spPr>
                    <a:xfrm flipH="1">
                      <a:off x="594367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59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5" name="Oval 54"/>
                    <p:cNvSpPr/>
                    <p:nvPr/>
                  </p:nvSpPr>
                  <p:spPr>
                    <a:xfrm>
                      <a:off x="5791576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" name="Freeform 55"/>
                    <p:cNvSpPr/>
                    <p:nvPr/>
                  </p:nvSpPr>
                  <p:spPr>
                    <a:xfrm>
                      <a:off x="5791576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7" name="Freeform 56"/>
                    <p:cNvSpPr/>
                    <p:nvPr/>
                  </p:nvSpPr>
                  <p:spPr>
                    <a:xfrm flipH="1">
                      <a:off x="5943548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60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52" name="Oval 51"/>
                    <p:cNvSpPr/>
                    <p:nvPr/>
                  </p:nvSpPr>
                  <p:spPr>
                    <a:xfrm>
                      <a:off x="5791513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3" name="Freeform 52"/>
                    <p:cNvSpPr/>
                    <p:nvPr/>
                  </p:nvSpPr>
                  <p:spPr>
                    <a:xfrm>
                      <a:off x="5791513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4" name="Freeform 53"/>
                    <p:cNvSpPr/>
                    <p:nvPr/>
                  </p:nvSpPr>
                  <p:spPr>
                    <a:xfrm flipH="1">
                      <a:off x="5943485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61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9" name="Oval 48"/>
                    <p:cNvSpPr/>
                    <p:nvPr/>
                  </p:nvSpPr>
                  <p:spPr>
                    <a:xfrm>
                      <a:off x="5791451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0" name="Freeform 49"/>
                    <p:cNvSpPr/>
                    <p:nvPr/>
                  </p:nvSpPr>
                  <p:spPr>
                    <a:xfrm>
                      <a:off x="579145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1" name="Freeform 50"/>
                    <p:cNvSpPr/>
                    <p:nvPr/>
                  </p:nvSpPr>
                  <p:spPr>
                    <a:xfrm flipH="1">
                      <a:off x="5943422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6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6" name="Oval 45"/>
                    <p:cNvSpPr/>
                    <p:nvPr/>
                  </p:nvSpPr>
                  <p:spPr>
                    <a:xfrm>
                      <a:off x="5791387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7" name="Freeform 46"/>
                    <p:cNvSpPr/>
                    <p:nvPr/>
                  </p:nvSpPr>
                  <p:spPr>
                    <a:xfrm>
                      <a:off x="5791387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8" name="Freeform 47"/>
                    <p:cNvSpPr/>
                    <p:nvPr/>
                  </p:nvSpPr>
                  <p:spPr>
                    <a:xfrm flipH="1">
                      <a:off x="5943359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63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3" name="Oval 42"/>
                    <p:cNvSpPr/>
                    <p:nvPr/>
                  </p:nvSpPr>
                  <p:spPr>
                    <a:xfrm>
                      <a:off x="5791325" y="2819400"/>
                      <a:ext cx="228537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" name="Freeform 43"/>
                    <p:cNvSpPr/>
                    <p:nvPr/>
                  </p:nvSpPr>
                  <p:spPr>
                    <a:xfrm>
                      <a:off x="5791325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5" name="Freeform 44"/>
                    <p:cNvSpPr/>
                    <p:nvPr/>
                  </p:nvSpPr>
                  <p:spPr>
                    <a:xfrm flipH="1">
                      <a:off x="5943296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564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5791261" y="2819400"/>
                      <a:ext cx="228538" cy="228539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" name="Freeform 40"/>
                    <p:cNvSpPr/>
                    <p:nvPr/>
                  </p:nvSpPr>
                  <p:spPr>
                    <a:xfrm>
                      <a:off x="5791261" y="3047939"/>
                      <a:ext cx="6264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2" name="Freeform 41"/>
                    <p:cNvSpPr/>
                    <p:nvPr/>
                  </p:nvSpPr>
                  <p:spPr>
                    <a:xfrm flipH="1">
                      <a:off x="5943233" y="3047939"/>
                      <a:ext cx="63805" cy="457078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</p:grpSp>
      <p:grpSp>
        <p:nvGrpSpPr>
          <p:cNvPr id="19459" name="Group 345"/>
          <p:cNvGrpSpPr>
            <a:grpSpLocks/>
          </p:cNvGrpSpPr>
          <p:nvPr/>
        </p:nvGrpSpPr>
        <p:grpSpPr bwMode="auto">
          <a:xfrm>
            <a:off x="533400" y="1600200"/>
            <a:ext cx="2971800" cy="3124200"/>
            <a:chOff x="533400" y="1600200"/>
            <a:chExt cx="2971800" cy="3124200"/>
          </a:xfrm>
        </p:grpSpPr>
        <p:grpSp>
          <p:nvGrpSpPr>
            <p:cNvPr id="19536" name="Group 304"/>
            <p:cNvGrpSpPr>
              <a:grpSpLocks/>
            </p:cNvGrpSpPr>
            <p:nvPr/>
          </p:nvGrpSpPr>
          <p:grpSpPr bwMode="auto">
            <a:xfrm>
              <a:off x="533400" y="1600200"/>
              <a:ext cx="2971800" cy="3124200"/>
              <a:chOff x="1752600" y="1447800"/>
              <a:chExt cx="2971800" cy="3124200"/>
            </a:xfrm>
          </p:grpSpPr>
          <p:sp>
            <p:nvSpPr>
              <p:cNvPr id="359" name="Heptagon 358"/>
              <p:cNvSpPr/>
              <p:nvPr/>
            </p:nvSpPr>
            <p:spPr>
              <a:xfrm>
                <a:off x="1752600" y="1447800"/>
                <a:ext cx="2971800" cy="3124200"/>
              </a:xfrm>
              <a:prstGeom prst="heptagon">
                <a:avLst/>
              </a:prstGeom>
              <a:gradFill flip="none" rotWithShape="1">
                <a:gsLst>
                  <a:gs pos="0">
                    <a:schemeClr val="bg1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rect">
                  <a:fillToRect l="100000" b="100000"/>
                </a:path>
                <a:tileRect t="-100000" r="-100000"/>
              </a:gradFill>
              <a:ln w="28575" cmpd="sng">
                <a:solidFill>
                  <a:srgbClr val="24370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9549" name="TextBox 359"/>
              <p:cNvSpPr txBox="1">
                <a:spLocks noChangeArrowheads="1"/>
              </p:cNvSpPr>
              <p:nvPr/>
            </p:nvSpPr>
            <p:spPr bwMode="auto">
              <a:xfrm>
                <a:off x="2438400" y="4267021"/>
                <a:ext cx="1600200" cy="3047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>
                    <a:solidFill>
                      <a:srgbClr val="24370F"/>
                    </a:solidFill>
                    <a:latin typeface="Kristen ITC" pitchFamily="66" charset="0"/>
                  </a:rPr>
                  <a:t>Photosystem II</a:t>
                </a:r>
              </a:p>
            </p:txBody>
          </p:sp>
        </p:grpSp>
        <p:sp>
          <p:nvSpPr>
            <p:cNvPr id="348" name="Oval 347"/>
            <p:cNvSpPr/>
            <p:nvPr/>
          </p:nvSpPr>
          <p:spPr>
            <a:xfrm>
              <a:off x="1676400" y="2743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9" name="Oval 348"/>
            <p:cNvSpPr/>
            <p:nvPr/>
          </p:nvSpPr>
          <p:spPr>
            <a:xfrm>
              <a:off x="1905000" y="1981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0" name="Oval 349"/>
            <p:cNvSpPr/>
            <p:nvPr/>
          </p:nvSpPr>
          <p:spPr>
            <a:xfrm>
              <a:off x="990600" y="2743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1" name="Oval 350"/>
            <p:cNvSpPr/>
            <p:nvPr/>
          </p:nvSpPr>
          <p:spPr>
            <a:xfrm>
              <a:off x="2438400" y="2971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2" name="Oval 351"/>
            <p:cNvSpPr/>
            <p:nvPr/>
          </p:nvSpPr>
          <p:spPr>
            <a:xfrm>
              <a:off x="1524000" y="34290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3" name="Oval 352"/>
            <p:cNvSpPr/>
            <p:nvPr/>
          </p:nvSpPr>
          <p:spPr>
            <a:xfrm>
              <a:off x="2438400" y="2438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4" name="Oval 353"/>
            <p:cNvSpPr/>
            <p:nvPr/>
          </p:nvSpPr>
          <p:spPr>
            <a:xfrm>
              <a:off x="990600" y="38100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5" name="Oval 354"/>
            <p:cNvSpPr/>
            <p:nvPr/>
          </p:nvSpPr>
          <p:spPr>
            <a:xfrm>
              <a:off x="1295400" y="2209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6" name="Oval 355"/>
            <p:cNvSpPr/>
            <p:nvPr/>
          </p:nvSpPr>
          <p:spPr>
            <a:xfrm>
              <a:off x="1752600" y="4114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7" name="Oval 356"/>
            <p:cNvSpPr/>
            <p:nvPr/>
          </p:nvSpPr>
          <p:spPr>
            <a:xfrm>
              <a:off x="2514600" y="3733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8" name="Oval 357"/>
            <p:cNvSpPr/>
            <p:nvPr/>
          </p:nvSpPr>
          <p:spPr>
            <a:xfrm>
              <a:off x="685800" y="3352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9460" name="Group 485"/>
          <p:cNvGrpSpPr>
            <a:grpSpLocks/>
          </p:cNvGrpSpPr>
          <p:nvPr/>
        </p:nvGrpSpPr>
        <p:grpSpPr bwMode="auto">
          <a:xfrm>
            <a:off x="5716588" y="4933950"/>
            <a:ext cx="2857500" cy="1687513"/>
            <a:chOff x="5716567" y="4933324"/>
            <a:chExt cx="2857643" cy="1688839"/>
          </a:xfrm>
        </p:grpSpPr>
        <p:sp>
          <p:nvSpPr>
            <p:cNvPr id="478" name="Oval 477"/>
            <p:cNvSpPr/>
            <p:nvPr/>
          </p:nvSpPr>
          <p:spPr>
            <a:xfrm rot="2089273">
              <a:off x="5716567" y="4933324"/>
              <a:ext cx="501675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529" name="TextBox 478"/>
            <p:cNvSpPr txBox="1">
              <a:spLocks noChangeArrowheads="1"/>
            </p:cNvSpPr>
            <p:nvPr/>
          </p:nvSpPr>
          <p:spPr bwMode="auto">
            <a:xfrm rot="2089273">
              <a:off x="5769004" y="499479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80" name="Oval 479"/>
            <p:cNvSpPr/>
            <p:nvPr/>
          </p:nvSpPr>
          <p:spPr>
            <a:xfrm rot="20925095">
              <a:off x="6986631" y="5762650"/>
              <a:ext cx="501675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531" name="TextBox 480"/>
            <p:cNvSpPr txBox="1">
              <a:spLocks noChangeArrowheads="1"/>
            </p:cNvSpPr>
            <p:nvPr/>
          </p:nvSpPr>
          <p:spPr bwMode="auto">
            <a:xfrm rot="-674905">
              <a:off x="7038035" y="5830720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82" name="Oval 481"/>
            <p:cNvSpPr/>
            <p:nvPr/>
          </p:nvSpPr>
          <p:spPr>
            <a:xfrm>
              <a:off x="5740380" y="6121707"/>
              <a:ext cx="500088" cy="50045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533" name="TextBox 482"/>
            <p:cNvSpPr txBox="1">
              <a:spLocks noChangeArrowheads="1"/>
            </p:cNvSpPr>
            <p:nvPr/>
          </p:nvSpPr>
          <p:spPr bwMode="auto">
            <a:xfrm>
              <a:off x="5791197" y="6172202"/>
              <a:ext cx="381000" cy="369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484" name="Oval 483"/>
            <p:cNvSpPr/>
            <p:nvPr/>
          </p:nvSpPr>
          <p:spPr>
            <a:xfrm rot="881370">
              <a:off x="8072535" y="5163693"/>
              <a:ext cx="501675" cy="50045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535" name="TextBox 484"/>
            <p:cNvSpPr txBox="1">
              <a:spLocks noChangeArrowheads="1"/>
            </p:cNvSpPr>
            <p:nvPr/>
          </p:nvSpPr>
          <p:spPr bwMode="auto">
            <a:xfrm rot="881370">
              <a:off x="8124383" y="5227414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sp>
        <p:nvSpPr>
          <p:cNvPr id="417" name="TextBox 416"/>
          <p:cNvSpPr txBox="1">
            <a:spLocks noChangeArrowheads="1"/>
          </p:cNvSpPr>
          <p:nvPr/>
        </p:nvSpPr>
        <p:spPr bwMode="auto">
          <a:xfrm>
            <a:off x="0" y="6340475"/>
            <a:ext cx="4114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The O</a:t>
            </a:r>
            <a:r>
              <a:rPr lang="en-US" sz="1600" baseline="-25000">
                <a:solidFill>
                  <a:srgbClr val="C4D0D2"/>
                </a:solidFill>
                <a:latin typeface="Kristen ITC" pitchFamily="66" charset="0"/>
              </a:rPr>
              <a:t>2</a:t>
            </a:r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 molecule leaves the plant, and the H+ moves off to a latter part of the cycle</a:t>
            </a:r>
          </a:p>
        </p:txBody>
      </p:sp>
      <p:sp>
        <p:nvSpPr>
          <p:cNvPr id="327" name="Sun 326"/>
          <p:cNvSpPr/>
          <p:nvPr/>
        </p:nvSpPr>
        <p:spPr>
          <a:xfrm>
            <a:off x="3657600" y="-685800"/>
            <a:ext cx="1752600" cy="1752600"/>
          </a:xfrm>
          <a:prstGeom prst="sun">
            <a:avLst/>
          </a:prstGeom>
          <a:gradFill flip="none" rotWithShape="1">
            <a:gsLst>
              <a:gs pos="0">
                <a:srgbClr val="FFFF00"/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  <a:ln w="63500" cmpd="tri">
            <a:solidFill>
              <a:srgbClr val="FF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9465" name="Group 327"/>
          <p:cNvGrpSpPr>
            <a:grpSpLocks/>
          </p:cNvGrpSpPr>
          <p:nvPr/>
        </p:nvGrpSpPr>
        <p:grpSpPr bwMode="auto">
          <a:xfrm>
            <a:off x="3886200" y="2057400"/>
            <a:ext cx="1319213" cy="2590800"/>
            <a:chOff x="6705600" y="3657600"/>
            <a:chExt cx="1013791" cy="2590800"/>
          </a:xfrm>
        </p:grpSpPr>
        <p:sp>
          <p:nvSpPr>
            <p:cNvPr id="329" name="Rectangle 328"/>
            <p:cNvSpPr/>
            <p:nvPr/>
          </p:nvSpPr>
          <p:spPr>
            <a:xfrm>
              <a:off x="6705600" y="3657600"/>
              <a:ext cx="1013791" cy="259080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4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4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dirty="0"/>
            </a:p>
          </p:txBody>
        </p:sp>
        <p:sp>
          <p:nvSpPr>
            <p:cNvPr id="330" name="Rectangle 329"/>
            <p:cNvSpPr/>
            <p:nvPr/>
          </p:nvSpPr>
          <p:spPr>
            <a:xfrm>
              <a:off x="6881357" y="3657600"/>
              <a:ext cx="639085" cy="259080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9466" name="Group 330"/>
          <p:cNvGrpSpPr>
            <a:grpSpLocks/>
          </p:cNvGrpSpPr>
          <p:nvPr/>
        </p:nvGrpSpPr>
        <p:grpSpPr bwMode="auto">
          <a:xfrm>
            <a:off x="5562600" y="1600200"/>
            <a:ext cx="2971800" cy="3124200"/>
            <a:chOff x="5562600" y="1600200"/>
            <a:chExt cx="2971800" cy="3124200"/>
          </a:xfrm>
        </p:grpSpPr>
        <p:grpSp>
          <p:nvGrpSpPr>
            <p:cNvPr id="19508" name="Group 308"/>
            <p:cNvGrpSpPr>
              <a:grpSpLocks/>
            </p:cNvGrpSpPr>
            <p:nvPr/>
          </p:nvGrpSpPr>
          <p:grpSpPr bwMode="auto">
            <a:xfrm>
              <a:off x="5562600" y="1600200"/>
              <a:ext cx="2971800" cy="3124200"/>
              <a:chOff x="1752600" y="1447800"/>
              <a:chExt cx="2971800" cy="3124200"/>
            </a:xfrm>
          </p:grpSpPr>
          <p:sp>
            <p:nvSpPr>
              <p:cNvPr id="344" name="Heptagon 309"/>
              <p:cNvSpPr/>
              <p:nvPr/>
            </p:nvSpPr>
            <p:spPr>
              <a:xfrm>
                <a:off x="1752600" y="1447800"/>
                <a:ext cx="2971800" cy="3124200"/>
              </a:xfrm>
              <a:prstGeom prst="heptagon">
                <a:avLst/>
              </a:prstGeom>
              <a:gradFill flip="none" rotWithShape="1">
                <a:gsLst>
                  <a:gs pos="100000">
                    <a:schemeClr val="accent3">
                      <a:lumMod val="50000"/>
                    </a:schemeClr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path path="rect">
                  <a:fillToRect l="100000" b="100000"/>
                </a:path>
                <a:tileRect t="-100000" r="-100000"/>
              </a:gradFill>
              <a:ln w="28575" cmpd="sng">
                <a:solidFill>
                  <a:srgbClr val="2E3917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9521" name="TextBox 344"/>
              <p:cNvSpPr txBox="1">
                <a:spLocks noChangeArrowheads="1"/>
              </p:cNvSpPr>
              <p:nvPr/>
            </p:nvSpPr>
            <p:spPr bwMode="auto">
              <a:xfrm>
                <a:off x="2438400" y="4191000"/>
                <a:ext cx="16002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600" b="1">
                    <a:solidFill>
                      <a:srgbClr val="2E3917"/>
                    </a:solidFill>
                    <a:latin typeface="Kristen ITC" pitchFamily="66" charset="0"/>
                  </a:rPr>
                  <a:t>Photosystem I</a:t>
                </a:r>
              </a:p>
            </p:txBody>
          </p:sp>
        </p:grpSp>
        <p:sp>
          <p:nvSpPr>
            <p:cNvPr id="333" name="Oval 332"/>
            <p:cNvSpPr/>
            <p:nvPr/>
          </p:nvSpPr>
          <p:spPr>
            <a:xfrm>
              <a:off x="6248400" y="2057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4" name="Oval 333"/>
            <p:cNvSpPr/>
            <p:nvPr/>
          </p:nvSpPr>
          <p:spPr>
            <a:xfrm>
              <a:off x="7543800" y="3200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5" name="Oval 334"/>
            <p:cNvSpPr/>
            <p:nvPr/>
          </p:nvSpPr>
          <p:spPr>
            <a:xfrm>
              <a:off x="6096000" y="38862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6" name="Oval 335"/>
            <p:cNvSpPr/>
            <p:nvPr/>
          </p:nvSpPr>
          <p:spPr>
            <a:xfrm>
              <a:off x="6781800" y="3352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7" name="Oval 336"/>
            <p:cNvSpPr/>
            <p:nvPr/>
          </p:nvSpPr>
          <p:spPr>
            <a:xfrm>
              <a:off x="6858000" y="3962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8" name="Oval 337"/>
            <p:cNvSpPr/>
            <p:nvPr/>
          </p:nvSpPr>
          <p:spPr>
            <a:xfrm>
              <a:off x="7543800" y="2438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9" name="Oval 338"/>
            <p:cNvSpPr/>
            <p:nvPr/>
          </p:nvSpPr>
          <p:spPr>
            <a:xfrm>
              <a:off x="7086600" y="21336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0" name="Oval 339"/>
            <p:cNvSpPr/>
            <p:nvPr/>
          </p:nvSpPr>
          <p:spPr>
            <a:xfrm>
              <a:off x="6096000" y="2590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1" name="Oval 340"/>
            <p:cNvSpPr/>
            <p:nvPr/>
          </p:nvSpPr>
          <p:spPr>
            <a:xfrm>
              <a:off x="6934200" y="2819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2" name="Oval 341"/>
            <p:cNvSpPr/>
            <p:nvPr/>
          </p:nvSpPr>
          <p:spPr>
            <a:xfrm>
              <a:off x="7620000" y="37338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3" name="Oval 342"/>
            <p:cNvSpPr/>
            <p:nvPr/>
          </p:nvSpPr>
          <p:spPr>
            <a:xfrm>
              <a:off x="5943600" y="3200400"/>
              <a:ext cx="533400" cy="228600"/>
            </a:xfrm>
            <a:prstGeom prst="ellipse">
              <a:avLst/>
            </a:prstGeom>
            <a:gradFill flip="none" rotWithShape="1">
              <a:gsLst>
                <a:gs pos="0">
                  <a:srgbClr val="339933">
                    <a:shade val="30000"/>
                    <a:satMod val="115000"/>
                  </a:srgbClr>
                </a:gs>
                <a:gs pos="50000">
                  <a:srgbClr val="339933">
                    <a:shade val="67500"/>
                    <a:satMod val="115000"/>
                  </a:srgbClr>
                </a:gs>
                <a:gs pos="100000">
                  <a:srgbClr val="339933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05" name="TextBox 404"/>
          <p:cNvSpPr txBox="1"/>
          <p:nvPr/>
        </p:nvSpPr>
        <p:spPr>
          <a:xfrm rot="483937">
            <a:off x="7486650" y="1338263"/>
            <a:ext cx="12954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Kristen ITC" pitchFamily="66" charset="0"/>
              </a:rPr>
              <a:t>Stroma</a:t>
            </a:r>
          </a:p>
        </p:txBody>
      </p:sp>
      <p:sp>
        <p:nvSpPr>
          <p:cNvPr id="406" name="TextBox 405"/>
          <p:cNvSpPr txBox="1"/>
          <p:nvPr/>
        </p:nvSpPr>
        <p:spPr>
          <a:xfrm rot="20918016">
            <a:off x="7334250" y="6165850"/>
            <a:ext cx="1820863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85000"/>
                  </a:schemeClr>
                </a:solidFill>
                <a:latin typeface="Kristen ITC" pitchFamily="66" charset="0"/>
              </a:rPr>
              <a:t>Thylakoid Space</a:t>
            </a:r>
          </a:p>
        </p:txBody>
      </p:sp>
      <p:sp>
        <p:nvSpPr>
          <p:cNvPr id="407" name="Oval 406"/>
          <p:cNvSpPr/>
          <p:nvPr/>
        </p:nvSpPr>
        <p:spPr>
          <a:xfrm>
            <a:off x="8305800" y="2057400"/>
            <a:ext cx="533400" cy="5334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6985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8" name="Oval 407"/>
          <p:cNvSpPr/>
          <p:nvPr/>
        </p:nvSpPr>
        <p:spPr>
          <a:xfrm>
            <a:off x="5486400" y="4114800"/>
            <a:ext cx="533400" cy="5334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69850" cmpd="thickThin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3" name="TextBox 412"/>
          <p:cNvSpPr txBox="1">
            <a:spLocks noChangeArrowheads="1"/>
          </p:cNvSpPr>
          <p:nvPr/>
        </p:nvSpPr>
        <p:spPr bwMode="auto">
          <a:xfrm>
            <a:off x="0" y="4968875"/>
            <a:ext cx="4114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2H</a:t>
            </a:r>
            <a:r>
              <a:rPr lang="en-US" sz="1400" baseline="-25000">
                <a:solidFill>
                  <a:srgbClr val="C4D0D2"/>
                </a:solidFill>
                <a:latin typeface="Kristen ITC" pitchFamily="66" charset="0"/>
              </a:rPr>
              <a:t>2</a:t>
            </a:r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O molecules split to produce 4 hydrogen ions, 1 oxygen gas molecule, and 4 electrons. </a:t>
            </a:r>
          </a:p>
        </p:txBody>
      </p:sp>
      <p:sp>
        <p:nvSpPr>
          <p:cNvPr id="415" name="TextBox 414"/>
          <p:cNvSpPr txBox="1">
            <a:spLocks noChangeArrowheads="1"/>
          </p:cNvSpPr>
          <p:nvPr/>
        </p:nvSpPr>
        <p:spPr bwMode="auto">
          <a:xfrm>
            <a:off x="0" y="5654675"/>
            <a:ext cx="3124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4D0D2"/>
                </a:solidFill>
                <a:latin typeface="Kristen ITC" pitchFamily="66" charset="0"/>
              </a:rPr>
              <a:t>These electrons replaces the ones lost in the reaction center in Photosystem II</a:t>
            </a:r>
          </a:p>
        </p:txBody>
      </p:sp>
      <p:sp>
        <p:nvSpPr>
          <p:cNvPr id="423" name="Oval 422"/>
          <p:cNvSpPr/>
          <p:nvPr/>
        </p:nvSpPr>
        <p:spPr>
          <a:xfrm>
            <a:off x="8382000" y="2209800"/>
            <a:ext cx="152400" cy="152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2" name="TextBox 461"/>
          <p:cNvSpPr txBox="1">
            <a:spLocks noChangeArrowheads="1"/>
          </p:cNvSpPr>
          <p:nvPr/>
        </p:nvSpPr>
        <p:spPr bwMode="auto">
          <a:xfrm>
            <a:off x="0" y="685800"/>
            <a:ext cx="48768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As the PEA traveled along the E.T.C, energy from the electron was used to actively transport a hydrogen ion from the stroma into the thylakoid space</a:t>
            </a:r>
          </a:p>
        </p:txBody>
      </p:sp>
      <p:cxnSp>
        <p:nvCxnSpPr>
          <p:cNvPr id="204" name="Straight Connector 203"/>
          <p:cNvCxnSpPr/>
          <p:nvPr/>
        </p:nvCxnSpPr>
        <p:spPr>
          <a:xfrm rot="16200000" flipV="1">
            <a:off x="4301331" y="5953919"/>
            <a:ext cx="211138" cy="158750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 rot="5400000" flipH="1" flipV="1">
            <a:off x="4725194" y="5953919"/>
            <a:ext cx="211138" cy="158750"/>
          </a:xfrm>
          <a:prstGeom prst="line">
            <a:avLst/>
          </a:prstGeom>
          <a:ln w="5715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859" name="Group 403"/>
          <p:cNvGrpSpPr>
            <a:grpSpLocks/>
          </p:cNvGrpSpPr>
          <p:nvPr/>
        </p:nvGrpSpPr>
        <p:grpSpPr bwMode="auto">
          <a:xfrm>
            <a:off x="4800600" y="5638800"/>
            <a:ext cx="376238" cy="376238"/>
            <a:chOff x="3024" y="3552"/>
            <a:chExt cx="237" cy="237"/>
          </a:xfrm>
        </p:grpSpPr>
        <p:sp>
          <p:nvSpPr>
            <p:cNvPr id="10" name="Oval 208"/>
            <p:cNvSpPr/>
            <p:nvPr/>
          </p:nvSpPr>
          <p:spPr>
            <a:xfrm>
              <a:off x="3024" y="3552"/>
              <a:ext cx="237" cy="237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TextBox 200"/>
            <p:cNvSpPr txBox="1"/>
            <p:nvPr/>
          </p:nvSpPr>
          <p:spPr>
            <a:xfrm>
              <a:off x="3024" y="3552"/>
              <a:ext cx="192" cy="2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9860" name="Group 404"/>
          <p:cNvGrpSpPr>
            <a:grpSpLocks/>
          </p:cNvGrpSpPr>
          <p:nvPr/>
        </p:nvGrpSpPr>
        <p:grpSpPr bwMode="auto">
          <a:xfrm>
            <a:off x="4114800" y="5638800"/>
            <a:ext cx="381000" cy="381000"/>
            <a:chOff x="2592" y="3552"/>
            <a:chExt cx="240" cy="240"/>
          </a:xfrm>
        </p:grpSpPr>
        <p:sp>
          <p:nvSpPr>
            <p:cNvPr id="12" name="Oval 206"/>
            <p:cNvSpPr/>
            <p:nvPr/>
          </p:nvSpPr>
          <p:spPr>
            <a:xfrm>
              <a:off x="2592" y="3552"/>
              <a:ext cx="240" cy="240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TextBox 202"/>
            <p:cNvSpPr txBox="1"/>
            <p:nvPr/>
          </p:nvSpPr>
          <p:spPr>
            <a:xfrm>
              <a:off x="2592" y="3552"/>
              <a:ext cx="192" cy="2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9847" name="Group 395"/>
          <p:cNvGrpSpPr>
            <a:grpSpLocks/>
          </p:cNvGrpSpPr>
          <p:nvPr/>
        </p:nvGrpSpPr>
        <p:grpSpPr bwMode="auto">
          <a:xfrm rot="-3396689">
            <a:off x="6247607" y="793"/>
            <a:ext cx="501650" cy="500063"/>
            <a:chOff x="3600" y="0"/>
            <a:chExt cx="316" cy="315"/>
          </a:xfrm>
        </p:grpSpPr>
        <p:sp>
          <p:nvSpPr>
            <p:cNvPr id="454" name="Oval 453"/>
            <p:cNvSpPr/>
            <p:nvPr/>
          </p:nvSpPr>
          <p:spPr>
            <a:xfrm rot="2089273">
              <a:off x="3604" y="-1"/>
              <a:ext cx="316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503" name="TextBox 454"/>
            <p:cNvSpPr txBox="1">
              <a:spLocks noChangeArrowheads="1"/>
            </p:cNvSpPr>
            <p:nvPr/>
          </p:nvSpPr>
          <p:spPr bwMode="auto">
            <a:xfrm rot="2089273">
              <a:off x="3634" y="28"/>
              <a:ext cx="21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9850" name="Group 392"/>
          <p:cNvGrpSpPr>
            <a:grpSpLocks/>
          </p:cNvGrpSpPr>
          <p:nvPr/>
        </p:nvGrpSpPr>
        <p:grpSpPr bwMode="auto">
          <a:xfrm rot="1554950">
            <a:off x="8229600" y="228600"/>
            <a:ext cx="501650" cy="500063"/>
            <a:chOff x="4400" y="522"/>
            <a:chExt cx="316" cy="315"/>
          </a:xfrm>
        </p:grpSpPr>
        <p:sp>
          <p:nvSpPr>
            <p:cNvPr id="456" name="Oval 455"/>
            <p:cNvSpPr/>
            <p:nvPr/>
          </p:nvSpPr>
          <p:spPr>
            <a:xfrm rot="20925095">
              <a:off x="4400" y="522"/>
              <a:ext cx="316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501" name="TextBox 456"/>
            <p:cNvSpPr txBox="1">
              <a:spLocks noChangeArrowheads="1"/>
            </p:cNvSpPr>
            <p:nvPr/>
          </p:nvSpPr>
          <p:spPr bwMode="auto">
            <a:xfrm rot="-674905">
              <a:off x="4432" y="570"/>
              <a:ext cx="1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9853" name="Group 391"/>
          <p:cNvGrpSpPr>
            <a:grpSpLocks/>
          </p:cNvGrpSpPr>
          <p:nvPr/>
        </p:nvGrpSpPr>
        <p:grpSpPr bwMode="auto">
          <a:xfrm>
            <a:off x="4953000" y="1066800"/>
            <a:ext cx="500063" cy="500063"/>
            <a:chOff x="3615" y="748"/>
            <a:chExt cx="315" cy="315"/>
          </a:xfrm>
        </p:grpSpPr>
        <p:sp>
          <p:nvSpPr>
            <p:cNvPr id="458" name="Oval 457"/>
            <p:cNvSpPr/>
            <p:nvPr/>
          </p:nvSpPr>
          <p:spPr>
            <a:xfrm>
              <a:off x="3615" y="748"/>
              <a:ext cx="315" cy="31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499" name="TextBox 458"/>
            <p:cNvSpPr txBox="1">
              <a:spLocks noChangeArrowheads="1"/>
            </p:cNvSpPr>
            <p:nvPr/>
          </p:nvSpPr>
          <p:spPr bwMode="auto">
            <a:xfrm>
              <a:off x="3647" y="780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19861" name="Group 197"/>
          <p:cNvGrpSpPr>
            <a:grpSpLocks/>
          </p:cNvGrpSpPr>
          <p:nvPr/>
        </p:nvGrpSpPr>
        <p:grpSpPr bwMode="auto">
          <a:xfrm>
            <a:off x="4191000" y="7162800"/>
            <a:ext cx="1066800" cy="830263"/>
            <a:chOff x="6629389" y="3319566"/>
            <a:chExt cx="1531824" cy="1193180"/>
          </a:xfrm>
        </p:grpSpPr>
        <p:grpSp>
          <p:nvGrpSpPr>
            <p:cNvPr id="19488" name="Group 218"/>
            <p:cNvGrpSpPr>
              <a:grpSpLocks/>
            </p:cNvGrpSpPr>
            <p:nvPr/>
          </p:nvGrpSpPr>
          <p:grpSpPr bwMode="auto">
            <a:xfrm>
              <a:off x="6629389" y="3319571"/>
              <a:ext cx="1525953" cy="1193175"/>
              <a:chOff x="6629389" y="3319571"/>
              <a:chExt cx="1525953" cy="1193175"/>
            </a:xfrm>
          </p:grpSpPr>
          <p:cxnSp>
            <p:nvCxnSpPr>
              <p:cNvPr id="14" name="Straight Connector 203"/>
              <p:cNvCxnSpPr/>
              <p:nvPr/>
            </p:nvCxnSpPr>
            <p:spPr>
              <a:xfrm rot="16200000" flipV="1">
                <a:off x="6897103" y="3772523"/>
                <a:ext cx="303429" cy="227950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204"/>
              <p:cNvCxnSpPr/>
              <p:nvPr/>
            </p:nvCxnSpPr>
            <p:spPr>
              <a:xfrm rot="5400000" flipH="1" flipV="1">
                <a:off x="7505730" y="3772523"/>
                <a:ext cx="303429" cy="227950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494" name="Group 214"/>
              <p:cNvGrpSpPr>
                <a:grpSpLocks/>
              </p:cNvGrpSpPr>
              <p:nvPr/>
            </p:nvGrpSpPr>
            <p:grpSpPr bwMode="auto">
              <a:xfrm>
                <a:off x="6629389" y="3319571"/>
                <a:ext cx="1525953" cy="1193175"/>
                <a:chOff x="6589057" y="3330720"/>
                <a:chExt cx="807858" cy="631680"/>
              </a:xfrm>
            </p:grpSpPr>
            <p:sp>
              <p:nvSpPr>
                <p:cNvPr id="207" name="Oval 206"/>
                <p:cNvSpPr/>
                <p:nvPr/>
              </p:nvSpPr>
              <p:spPr>
                <a:xfrm>
                  <a:off x="6589057" y="3330718"/>
                  <a:ext cx="289631" cy="28987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7110393" y="3330718"/>
                  <a:ext cx="286011" cy="2862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" name="Oval 209"/>
                <p:cNvSpPr/>
                <p:nvPr/>
              </p:nvSpPr>
              <p:spPr>
                <a:xfrm>
                  <a:off x="6782144" y="3581941"/>
                  <a:ext cx="380141" cy="38045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201" name="TextBox 200"/>
            <p:cNvSpPr txBox="1"/>
            <p:nvPr/>
          </p:nvSpPr>
          <p:spPr>
            <a:xfrm>
              <a:off x="7614133" y="3319566"/>
              <a:ext cx="547080" cy="4859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17" name="TextBox 201"/>
            <p:cNvSpPr txBox="1"/>
            <p:nvPr/>
          </p:nvSpPr>
          <p:spPr>
            <a:xfrm>
              <a:off x="7067053" y="3867105"/>
              <a:ext cx="547080" cy="57035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Kristen ITC" pitchFamily="66" charset="0"/>
                </a:rPr>
                <a:t>O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6629389" y="3319566"/>
              <a:ext cx="547080" cy="4859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</p:grpSp>
      <p:sp>
        <p:nvSpPr>
          <p:cNvPr id="416" name="Oval 415"/>
          <p:cNvSpPr/>
          <p:nvPr/>
        </p:nvSpPr>
        <p:spPr>
          <a:xfrm>
            <a:off x="2438400" y="2971800"/>
            <a:ext cx="533400" cy="228600"/>
          </a:xfrm>
          <a:prstGeom prst="ellipse">
            <a:avLst/>
          </a:prstGeom>
          <a:gradFill flip="none" rotWithShape="1">
            <a:gsLst>
              <a:gs pos="0">
                <a:srgbClr val="B4E43C">
                  <a:shade val="30000"/>
                  <a:satMod val="115000"/>
                </a:srgbClr>
              </a:gs>
              <a:gs pos="50000">
                <a:srgbClr val="B4E43C">
                  <a:shade val="67500"/>
                  <a:satMod val="115000"/>
                </a:srgbClr>
              </a:gs>
              <a:gs pos="100000">
                <a:srgbClr val="B4E43C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4C75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3" name="Oval 392"/>
          <p:cNvSpPr/>
          <p:nvPr/>
        </p:nvSpPr>
        <p:spPr>
          <a:xfrm>
            <a:off x="4495800" y="6172200"/>
            <a:ext cx="152400" cy="152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9858" name="Group 402"/>
          <p:cNvGrpSpPr>
            <a:grpSpLocks/>
          </p:cNvGrpSpPr>
          <p:nvPr/>
        </p:nvGrpSpPr>
        <p:grpSpPr bwMode="auto">
          <a:xfrm>
            <a:off x="4343400" y="6019800"/>
            <a:ext cx="500063" cy="500063"/>
            <a:chOff x="2752" y="3760"/>
            <a:chExt cx="315" cy="315"/>
          </a:xfrm>
        </p:grpSpPr>
        <p:sp>
          <p:nvSpPr>
            <p:cNvPr id="210" name="Oval 209"/>
            <p:cNvSpPr/>
            <p:nvPr/>
          </p:nvSpPr>
          <p:spPr>
            <a:xfrm>
              <a:off x="2752" y="3760"/>
              <a:ext cx="315" cy="315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2784" y="3792"/>
              <a:ext cx="240" cy="2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Kristen ITC" pitchFamily="66" charset="0"/>
                </a:rPr>
                <a:t>O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5.18519E-6 C -0.02656 0.00208 -0.05312 0.00416 -0.06875 0.04999 C -0.08437 0.09583 -0.09375 0.1993 -0.09375 0.27499 C -0.09375 0.35069 -0.11198 0.42985 -0.06875 0.50416 C -0.02552 0.57847 0.1151 0.65972 0.16563 0.72083 C 0.21615 0.78194 0.22517 0.82638 0.23438 0.87083 " pathEditMode="relative" ptsTypes="aaaaaA">
                                      <p:cBhvr>
                                        <p:cTn id="12" dur="3000" fill="hold"/>
                                        <p:tgtEl>
                                          <p:spTgt spid="198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C 0.00417 0.06551 0.00833 0.13125 -0.02187 0.16667 C -0.05208 0.20209 -0.15 0.18195 -0.18125 0.2125 C -0.2125 0.24306 -0.20677 0.29236 -0.20937 0.35 C -0.21198 0.40764 -0.20156 0.50695 -0.19687 0.55834 C -0.19219 0.60973 -0.19896 0.61806 -0.18125 0.65834 C -0.16354 0.69861 -0.10156 0.73542 -0.09062 0.8 C -0.07969 0.86459 -0.11615 0.99028 -0.11562 1.04584 " pathEditMode="relative" ptsTypes="aaaaaaaA">
                                      <p:cBhvr>
                                        <p:cTn id="14" dur="3000" fill="hold"/>
                                        <p:tgtEl>
                                          <p:spTgt spid="19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7.40741E-6 C -0.04513 -0.01112 -0.0901 -0.02223 -0.13437 -0.00834 C -0.17864 0.00555 -0.21458 0.05624 -0.26562 0.08333 C -0.31666 0.11041 -0.41562 0.09999 -0.44062 0.15416 C -0.46562 0.20833 -0.41249 0.32291 -0.41562 0.40833 C -0.41874 0.49374 -0.42343 0.59305 -0.45937 0.66666 C -0.49531 0.74027 -0.55989 0.79305 -0.63124 0.84999 C -0.7026 0.90694 -0.83385 0.97777 -0.88749 1.00833 " pathEditMode="relative" ptsTypes="aaaaaaaA">
                                      <p:cBhvr>
                                        <p:cTn id="16" dur="3000" fill="hold"/>
                                        <p:tgtEl>
                                          <p:spTgt spid="198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00834 -0.2159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98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11667 -0.03334 " pathEditMode="relative" ptsTypes="AA">
                                      <p:cBhvr>
                                        <p:cTn id="51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4.44444E-6 L 0.06667 -0.11112 " pathEditMode="relative" ptsTypes="AA">
                                      <p:cBhvr>
                                        <p:cTn id="53" dur="1000" fill="hold"/>
                                        <p:tgtEl>
                                          <p:spTgt spid="198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L 0.05451 0.08379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198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67 -0.03334 C -0.13993 -0.0213 -0.16285 -0.00903 -0.17674 -0.0801 C -0.19062 -0.15023 -0.19566 -0.38241 -0.2 -0.45486 " pathEditMode="relative" rAng="0" ptsTypes="aaA">
                                      <p:cBhvr>
                                        <p:cTn id="64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-1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9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9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9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9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9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2000"/>
                                        <p:tgtEl>
                                          <p:spTgt spid="19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/>
                                        <p:tgtEl>
                                          <p:spTgt spid="19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9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9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9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9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" grpId="0"/>
      <p:bldP spid="417" grpId="1"/>
      <p:bldP spid="413" grpId="0"/>
      <p:bldP spid="413" grpId="1"/>
      <p:bldP spid="415" grpId="0"/>
      <p:bldP spid="415" grpId="1"/>
      <p:bldP spid="462" grpId="0"/>
      <p:bldP spid="462" grpId="1"/>
      <p:bldP spid="416" grpId="0" animBg="1"/>
      <p:bldP spid="393" grpId="0" animBg="1"/>
      <p:bldP spid="393" grpId="1" animBg="1"/>
      <p:bldP spid="393" grpId="2" animBg="1"/>
      <p:bldP spid="393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2"/>
          <p:cNvGrpSpPr>
            <a:grpSpLocks/>
          </p:cNvGrpSpPr>
          <p:nvPr/>
        </p:nvGrpSpPr>
        <p:grpSpPr bwMode="auto">
          <a:xfrm>
            <a:off x="-228600" y="-228600"/>
            <a:ext cx="9498013" cy="7239000"/>
            <a:chOff x="1005" y="2947"/>
            <a:chExt cx="7223" cy="5902"/>
          </a:xfrm>
        </p:grpSpPr>
        <p:pic>
          <p:nvPicPr>
            <p:cNvPr id="21056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05" y="2947"/>
              <a:ext cx="7223" cy="2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0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5" y="5145"/>
              <a:ext cx="7223" cy="3704"/>
            </a:xfrm>
            <a:prstGeom prst="rect">
              <a:avLst/>
            </a:prstGeom>
            <a:noFill/>
            <a:effectLst>
              <a:outerShdw blurRad="1270000" dist="50800" dir="5400000" algn="ctr" rotWithShape="0">
                <a:srgbClr val="003300"/>
              </a:outerShdw>
            </a:effectLst>
          </p:spPr>
        </p:pic>
      </p:grpSp>
      <p:sp>
        <p:nvSpPr>
          <p:cNvPr id="2799" name="TextBox 2798"/>
          <p:cNvSpPr txBox="1">
            <a:spLocks noChangeArrowheads="1"/>
          </p:cNvSpPr>
          <p:nvPr/>
        </p:nvSpPr>
        <p:spPr bwMode="auto">
          <a:xfrm>
            <a:off x="5638800" y="762000"/>
            <a:ext cx="3733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At this point, the reaction no longer needs Photosystem II</a:t>
            </a:r>
          </a:p>
        </p:txBody>
      </p:sp>
      <p:grpSp>
        <p:nvGrpSpPr>
          <p:cNvPr id="646" name="Group 645"/>
          <p:cNvGrpSpPr>
            <a:grpSpLocks/>
          </p:cNvGrpSpPr>
          <p:nvPr/>
        </p:nvGrpSpPr>
        <p:grpSpPr bwMode="auto">
          <a:xfrm>
            <a:off x="-914400" y="-725488"/>
            <a:ext cx="16908463" cy="7461251"/>
            <a:chOff x="-914400" y="-725360"/>
            <a:chExt cx="16908379" cy="7461695"/>
          </a:xfrm>
        </p:grpSpPr>
        <p:cxnSp>
          <p:nvCxnSpPr>
            <p:cNvPr id="640" name="Straight Connector 639"/>
            <p:cNvCxnSpPr/>
            <p:nvPr/>
          </p:nvCxnSpPr>
          <p:spPr>
            <a:xfrm rot="14444102" flipV="1">
              <a:off x="2530451" y="3251570"/>
              <a:ext cx="211151" cy="160337"/>
            </a:xfrm>
            <a:prstGeom prst="line">
              <a:avLst/>
            </a:prstGeom>
            <a:ln w="57150">
              <a:solidFill>
                <a:srgbClr val="00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485" name="Group 3441"/>
            <p:cNvGrpSpPr>
              <a:grpSpLocks/>
            </p:cNvGrpSpPr>
            <p:nvPr/>
          </p:nvGrpSpPr>
          <p:grpSpPr bwMode="auto">
            <a:xfrm>
              <a:off x="-914400" y="-725360"/>
              <a:ext cx="16908379" cy="7461695"/>
              <a:chOff x="-914400" y="-725360"/>
              <a:chExt cx="16908379" cy="7461695"/>
            </a:xfrm>
          </p:grpSpPr>
          <p:grpSp>
            <p:nvGrpSpPr>
              <p:cNvPr id="20486" name="Group 3438"/>
              <p:cNvGrpSpPr>
                <a:grpSpLocks/>
              </p:cNvGrpSpPr>
              <p:nvPr/>
            </p:nvGrpSpPr>
            <p:grpSpPr bwMode="auto">
              <a:xfrm>
                <a:off x="-914400" y="-725360"/>
                <a:ext cx="16908379" cy="7461695"/>
                <a:chOff x="-914400" y="-725360"/>
                <a:chExt cx="16908379" cy="7461695"/>
              </a:xfrm>
            </p:grpSpPr>
            <p:grpSp>
              <p:nvGrpSpPr>
                <p:cNvPr id="20488" name="Group 2404"/>
                <p:cNvGrpSpPr>
                  <a:grpSpLocks/>
                </p:cNvGrpSpPr>
                <p:nvPr/>
              </p:nvGrpSpPr>
              <p:grpSpPr bwMode="auto">
                <a:xfrm rot="-1755898">
                  <a:off x="14689231" y="817325"/>
                  <a:ext cx="1066805" cy="830968"/>
                  <a:chOff x="6629389" y="3319566"/>
                  <a:chExt cx="1531824" cy="1193180"/>
                </a:xfrm>
              </p:grpSpPr>
              <p:grpSp>
                <p:nvGrpSpPr>
                  <p:cNvPr id="21046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6629389" y="3319571"/>
                    <a:ext cx="1525953" cy="1193175"/>
                    <a:chOff x="6629389" y="3319571"/>
                    <a:chExt cx="1525953" cy="1193175"/>
                  </a:xfrm>
                </p:grpSpPr>
                <p:cxnSp>
                  <p:nvCxnSpPr>
                    <p:cNvPr id="2805" name="Straight Connector 6"/>
                    <p:cNvCxnSpPr/>
                    <p:nvPr/>
                  </p:nvCxnSpPr>
                  <p:spPr>
                    <a:xfrm rot="16200000" flipV="1">
                      <a:off x="6891008" y="3756971"/>
                      <a:ext cx="300909" cy="227948"/>
                    </a:xfrm>
                    <a:prstGeom prst="line">
                      <a:avLst/>
                    </a:prstGeom>
                    <a:ln w="57150">
                      <a:solidFill>
                        <a:srgbClr val="0033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06" name="Straight Connector 7"/>
                    <p:cNvCxnSpPr/>
                    <p:nvPr/>
                  </p:nvCxnSpPr>
                  <p:spPr>
                    <a:xfrm rot="5400000" flipH="1" flipV="1">
                      <a:off x="7497743" y="3753999"/>
                      <a:ext cx="303188" cy="227948"/>
                    </a:xfrm>
                    <a:prstGeom prst="line">
                      <a:avLst/>
                    </a:prstGeom>
                    <a:ln w="57150">
                      <a:solidFill>
                        <a:srgbClr val="0033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1052" name="Group 2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629389" y="3319571"/>
                      <a:ext cx="1525953" cy="1193175"/>
                      <a:chOff x="6589057" y="3330720"/>
                      <a:chExt cx="807858" cy="631680"/>
                    </a:xfrm>
                  </p:grpSpPr>
                  <p:sp>
                    <p:nvSpPr>
                      <p:cNvPr id="2808" name="Oval 9"/>
                      <p:cNvSpPr/>
                      <p:nvPr/>
                    </p:nvSpPr>
                    <p:spPr>
                      <a:xfrm>
                        <a:off x="6585959" y="3322906"/>
                        <a:ext cx="289628" cy="28964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809" name="Oval 10"/>
                      <p:cNvSpPr/>
                      <p:nvPr/>
                    </p:nvSpPr>
                    <p:spPr>
                      <a:xfrm>
                        <a:off x="7106708" y="3321128"/>
                        <a:ext cx="284801" cy="284817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810" name="Oval 11"/>
                      <p:cNvSpPr/>
                      <p:nvPr/>
                    </p:nvSpPr>
                    <p:spPr>
                      <a:xfrm>
                        <a:off x="6781039" y="3573164"/>
                        <a:ext cx="378930" cy="38015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C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C000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  <p:sp>
                <p:nvSpPr>
                  <p:cNvPr id="2802" name="TextBox 3"/>
                  <p:cNvSpPr txBox="1"/>
                  <p:nvPr/>
                </p:nvSpPr>
                <p:spPr>
                  <a:xfrm>
                    <a:off x="7610972" y="3312754"/>
                    <a:ext cx="547075" cy="485557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Kristen ITC" pitchFamily="66" charset="0"/>
                      </a:rPr>
                      <a:t>H</a:t>
                    </a:r>
                  </a:p>
                </p:txBody>
              </p:sp>
              <p:sp>
                <p:nvSpPr>
                  <p:cNvPr id="2803" name="TextBox 4"/>
                  <p:cNvSpPr txBox="1"/>
                  <p:nvPr/>
                </p:nvSpPr>
                <p:spPr>
                  <a:xfrm>
                    <a:off x="7062837" y="3855955"/>
                    <a:ext cx="547075" cy="572183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Kristen ITC" pitchFamily="66" charset="0"/>
                      </a:rPr>
                      <a:t>O</a:t>
                    </a:r>
                  </a:p>
                </p:txBody>
              </p:sp>
              <p:sp>
                <p:nvSpPr>
                  <p:cNvPr id="2804" name="TextBox 5"/>
                  <p:cNvSpPr txBox="1"/>
                  <p:nvPr/>
                </p:nvSpPr>
                <p:spPr>
                  <a:xfrm>
                    <a:off x="6621634" y="3312143"/>
                    <a:ext cx="547075" cy="483278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Kristen ITC" pitchFamily="66" charset="0"/>
                      </a:rPr>
                      <a:t>H</a:t>
                    </a:r>
                  </a:p>
                </p:txBody>
              </p:sp>
            </p:grpSp>
            <p:grpSp>
              <p:nvGrpSpPr>
                <p:cNvPr id="20489" name="Group 2410"/>
                <p:cNvGrpSpPr>
                  <a:grpSpLocks/>
                </p:cNvGrpSpPr>
                <p:nvPr/>
              </p:nvGrpSpPr>
              <p:grpSpPr bwMode="auto">
                <a:xfrm>
                  <a:off x="11811000" y="609600"/>
                  <a:ext cx="1066805" cy="830968"/>
                  <a:chOff x="6629389" y="3319566"/>
                  <a:chExt cx="1531824" cy="1193180"/>
                </a:xfrm>
              </p:grpSpPr>
              <p:grpSp>
                <p:nvGrpSpPr>
                  <p:cNvPr id="21036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6629389" y="3319571"/>
                    <a:ext cx="1525953" cy="1193175"/>
                    <a:chOff x="6629389" y="3319571"/>
                    <a:chExt cx="1525953" cy="1193175"/>
                  </a:xfrm>
                </p:grpSpPr>
                <p:cxnSp>
                  <p:nvCxnSpPr>
                    <p:cNvPr id="2816" name="Straight Connector 2815"/>
                    <p:cNvCxnSpPr/>
                    <p:nvPr/>
                  </p:nvCxnSpPr>
                  <p:spPr>
                    <a:xfrm rot="16200000" flipV="1">
                      <a:off x="6897128" y="3772374"/>
                      <a:ext cx="303189" cy="227948"/>
                    </a:xfrm>
                    <a:prstGeom prst="line">
                      <a:avLst/>
                    </a:prstGeom>
                    <a:ln w="57150">
                      <a:solidFill>
                        <a:srgbClr val="0033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17" name="Straight Connector 2816"/>
                    <p:cNvCxnSpPr/>
                    <p:nvPr/>
                  </p:nvCxnSpPr>
                  <p:spPr>
                    <a:xfrm rot="5400000" flipH="1" flipV="1">
                      <a:off x="7505750" y="3772374"/>
                      <a:ext cx="303189" cy="227948"/>
                    </a:xfrm>
                    <a:prstGeom prst="line">
                      <a:avLst/>
                    </a:prstGeom>
                    <a:ln w="57150">
                      <a:solidFill>
                        <a:srgbClr val="0033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1042" name="Group 2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629389" y="3319571"/>
                      <a:ext cx="1525953" cy="1193175"/>
                      <a:chOff x="6589057" y="3330720"/>
                      <a:chExt cx="807858" cy="631680"/>
                    </a:xfrm>
                  </p:grpSpPr>
                  <p:sp>
                    <p:nvSpPr>
                      <p:cNvPr id="2819" name="Oval 2818"/>
                      <p:cNvSpPr/>
                      <p:nvPr/>
                    </p:nvSpPr>
                    <p:spPr>
                      <a:xfrm>
                        <a:off x="6589009" y="3330875"/>
                        <a:ext cx="289628" cy="28964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820" name="Oval 2819"/>
                      <p:cNvSpPr/>
                      <p:nvPr/>
                    </p:nvSpPr>
                    <p:spPr>
                      <a:xfrm>
                        <a:off x="7110340" y="3330875"/>
                        <a:ext cx="286008" cy="28602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821" name="Oval 2820"/>
                      <p:cNvSpPr/>
                      <p:nvPr/>
                    </p:nvSpPr>
                    <p:spPr>
                      <a:xfrm>
                        <a:off x="6782095" y="3581900"/>
                        <a:ext cx="380137" cy="38015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C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C000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  <p:sp>
                <p:nvSpPr>
                  <p:cNvPr id="2813" name="TextBox 2812"/>
                  <p:cNvSpPr txBox="1"/>
                  <p:nvPr/>
                </p:nvSpPr>
                <p:spPr>
                  <a:xfrm>
                    <a:off x="7614033" y="3319863"/>
                    <a:ext cx="547075" cy="485558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Kristen ITC" pitchFamily="66" charset="0"/>
                      </a:rPr>
                      <a:t>H</a:t>
                    </a:r>
                  </a:p>
                </p:txBody>
              </p:sp>
              <p:sp>
                <p:nvSpPr>
                  <p:cNvPr id="2814" name="TextBox 2813"/>
                  <p:cNvSpPr txBox="1"/>
                  <p:nvPr/>
                </p:nvSpPr>
                <p:spPr>
                  <a:xfrm>
                    <a:off x="7066958" y="3866970"/>
                    <a:ext cx="547075" cy="574462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Kristen ITC" pitchFamily="66" charset="0"/>
                      </a:rPr>
                      <a:t>O</a:t>
                    </a:r>
                  </a:p>
                </p:txBody>
              </p:sp>
              <p:sp>
                <p:nvSpPr>
                  <p:cNvPr id="2815" name="TextBox 2814"/>
                  <p:cNvSpPr txBox="1"/>
                  <p:nvPr/>
                </p:nvSpPr>
                <p:spPr>
                  <a:xfrm>
                    <a:off x="6629299" y="3319863"/>
                    <a:ext cx="547075" cy="485558"/>
                  </a:xfrm>
                  <a:prstGeom prst="rect">
                    <a:avLst/>
                  </a:prstGeom>
                  <a:noFill/>
                </p:spPr>
                <p:txBody>
                  <a:bodyPr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6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Kristen ITC" pitchFamily="66" charset="0"/>
                      </a:rPr>
                      <a:t>H</a:t>
                    </a:r>
                  </a:p>
                </p:txBody>
              </p:sp>
            </p:grpSp>
            <p:grpSp>
              <p:nvGrpSpPr>
                <p:cNvPr id="20490" name="Group 2845"/>
                <p:cNvGrpSpPr>
                  <a:grpSpLocks/>
                </p:cNvGrpSpPr>
                <p:nvPr/>
              </p:nvGrpSpPr>
              <p:grpSpPr bwMode="auto">
                <a:xfrm>
                  <a:off x="-914400" y="-725360"/>
                  <a:ext cx="16908379" cy="7461695"/>
                  <a:chOff x="-914400" y="-725360"/>
                  <a:chExt cx="16908379" cy="7461695"/>
                </a:xfrm>
              </p:grpSpPr>
              <p:grpSp>
                <p:nvGrpSpPr>
                  <p:cNvPr id="20491" name="Group 1192"/>
                  <p:cNvGrpSpPr>
                    <a:grpSpLocks/>
                  </p:cNvGrpSpPr>
                  <p:nvPr/>
                </p:nvGrpSpPr>
                <p:grpSpPr bwMode="auto">
                  <a:xfrm>
                    <a:off x="-914400" y="-725360"/>
                    <a:ext cx="11269579" cy="7347531"/>
                    <a:chOff x="-914400" y="-725360"/>
                    <a:chExt cx="11269579" cy="7347531"/>
                  </a:xfrm>
                </p:grpSpPr>
                <p:grpSp>
                  <p:nvGrpSpPr>
                    <p:cNvPr id="20675" name="Group 3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-914400" y="2362200"/>
                      <a:ext cx="11269579" cy="1981200"/>
                      <a:chOff x="-228600" y="2438400"/>
                      <a:chExt cx="11269579" cy="1981200"/>
                    </a:xfrm>
                  </p:grpSpPr>
                  <p:grpSp>
                    <p:nvGrpSpPr>
                      <p:cNvPr id="20734" name="Group 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-228600" y="2438400"/>
                        <a:ext cx="5630779" cy="1981200"/>
                        <a:chOff x="4495800" y="1447800"/>
                        <a:chExt cx="4114800" cy="1447800"/>
                      </a:xfrm>
                    </p:grpSpPr>
                    <p:grpSp>
                      <p:nvGrpSpPr>
                        <p:cNvPr id="20886" name="Group 10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495800" y="1447800"/>
                          <a:ext cx="4114800" cy="685800"/>
                          <a:chOff x="2590800" y="4038600"/>
                          <a:chExt cx="4114800" cy="685800"/>
                        </a:xfrm>
                      </p:grpSpPr>
                      <p:grpSp>
                        <p:nvGrpSpPr>
                          <p:cNvPr id="20962" name="Group 6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590800" y="4038600"/>
                            <a:ext cx="2057400" cy="685800"/>
                            <a:chOff x="5105400" y="3581400"/>
                            <a:chExt cx="2057400" cy="685800"/>
                          </a:xfrm>
                        </p:grpSpPr>
                        <p:grpSp>
                          <p:nvGrpSpPr>
                            <p:cNvPr id="21000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05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36" name="Oval 18"/>
                              <p:cNvSpPr/>
                              <p:nvPr/>
                            </p:nvSpPr>
                            <p:spPr>
                              <a:xfrm>
                                <a:off x="5791200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37" name="Freeform 19"/>
                              <p:cNvSpPr/>
                              <p:nvPr/>
                            </p:nvSpPr>
                            <p:spPr>
                              <a:xfrm>
                                <a:off x="5791200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38" name="Freeform 20"/>
                              <p:cNvSpPr/>
                              <p:nvPr/>
                            </p:nvSpPr>
                            <p:spPr>
                              <a:xfrm flipH="1">
                                <a:off x="5943171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1001" name="Group 2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562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33" name="Oval 23"/>
                              <p:cNvSpPr/>
                              <p:nvPr/>
                            </p:nvSpPr>
                            <p:spPr>
                              <a:xfrm>
                                <a:off x="5791076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34" name="Freeform 24"/>
                              <p:cNvSpPr/>
                              <p:nvPr/>
                            </p:nvSpPr>
                            <p:spPr>
                              <a:xfrm>
                                <a:off x="5791076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35" name="Freeform 25"/>
                              <p:cNvSpPr/>
                              <p:nvPr/>
                            </p:nvSpPr>
                            <p:spPr>
                              <a:xfrm flipH="1">
                                <a:off x="5943047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1002" name="Group 2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334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30" name="Oval 27"/>
                              <p:cNvSpPr/>
                              <p:nvPr/>
                            </p:nvSpPr>
                            <p:spPr>
                              <a:xfrm>
                                <a:off x="5791137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31" name="Freeform 28"/>
                              <p:cNvSpPr/>
                              <p:nvPr/>
                            </p:nvSpPr>
                            <p:spPr>
                              <a:xfrm>
                                <a:off x="5791137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32" name="Freeform 29"/>
                              <p:cNvSpPr/>
                              <p:nvPr/>
                            </p:nvSpPr>
                            <p:spPr>
                              <a:xfrm flipH="1">
                                <a:off x="5943109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1003" name="Group 3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791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27" name="Oval 140"/>
                              <p:cNvSpPr/>
                              <p:nvPr/>
                            </p:nvSpPr>
                            <p:spPr>
                              <a:xfrm>
                                <a:off x="5791014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28" name="Freeform 141"/>
                              <p:cNvSpPr/>
                              <p:nvPr/>
                            </p:nvSpPr>
                            <p:spPr>
                              <a:xfrm>
                                <a:off x="5791014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29" name="Freeform 142"/>
                              <p:cNvSpPr/>
                              <p:nvPr/>
                            </p:nvSpPr>
                            <p:spPr>
                              <a:xfrm flipH="1">
                                <a:off x="5942985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1004" name="Group 3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0198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24" name="Oval 137"/>
                              <p:cNvSpPr/>
                              <p:nvPr/>
                            </p:nvSpPr>
                            <p:spPr>
                              <a:xfrm>
                                <a:off x="5790951" y="2819628"/>
                                <a:ext cx="23549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25" name="Freeform 138"/>
                              <p:cNvSpPr/>
                              <p:nvPr/>
                            </p:nvSpPr>
                            <p:spPr>
                              <a:xfrm>
                                <a:off x="5790951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26" name="Freeform 139"/>
                              <p:cNvSpPr/>
                              <p:nvPr/>
                            </p:nvSpPr>
                            <p:spPr>
                              <a:xfrm flipH="1">
                                <a:off x="5944083" y="3048181"/>
                                <a:ext cx="696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1005" name="Group 3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248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21" name="Oval 134"/>
                              <p:cNvSpPr/>
                              <p:nvPr/>
                            </p:nvSpPr>
                            <p:spPr>
                              <a:xfrm>
                                <a:off x="5797850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22" name="Freeform 135"/>
                              <p:cNvSpPr/>
                              <p:nvPr/>
                            </p:nvSpPr>
                            <p:spPr>
                              <a:xfrm>
                                <a:off x="5797850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23" name="Freeform 136"/>
                              <p:cNvSpPr/>
                              <p:nvPr/>
                            </p:nvSpPr>
                            <p:spPr>
                              <a:xfrm flipH="1">
                                <a:off x="5949821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1006" name="Group 4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477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18" name="Oval 43"/>
                              <p:cNvSpPr/>
                              <p:nvPr/>
                            </p:nvSpPr>
                            <p:spPr>
                              <a:xfrm>
                                <a:off x="5797787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19" name="Freeform 44"/>
                              <p:cNvSpPr/>
                              <p:nvPr/>
                            </p:nvSpPr>
                            <p:spPr>
                              <a:xfrm>
                                <a:off x="5797787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20" name="Freeform 45"/>
                              <p:cNvSpPr/>
                              <p:nvPr/>
                            </p:nvSpPr>
                            <p:spPr>
                              <a:xfrm flipH="1">
                                <a:off x="5949759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1007" name="Group 4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705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15" name="Oval 47"/>
                              <p:cNvSpPr/>
                              <p:nvPr/>
                            </p:nvSpPr>
                            <p:spPr>
                              <a:xfrm>
                                <a:off x="5797725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16" name="Freeform 48"/>
                              <p:cNvSpPr/>
                              <p:nvPr/>
                            </p:nvSpPr>
                            <p:spPr>
                              <a:xfrm>
                                <a:off x="5797725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17" name="Freeform 49"/>
                              <p:cNvSpPr/>
                              <p:nvPr/>
                            </p:nvSpPr>
                            <p:spPr>
                              <a:xfrm flipH="1">
                                <a:off x="5949696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1008" name="Group 5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934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12" name="Oval 125"/>
                              <p:cNvSpPr/>
                              <p:nvPr/>
                            </p:nvSpPr>
                            <p:spPr>
                              <a:xfrm>
                                <a:off x="5797663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13" name="Freeform 126"/>
                              <p:cNvSpPr/>
                              <p:nvPr/>
                            </p:nvSpPr>
                            <p:spPr>
                              <a:xfrm>
                                <a:off x="5797663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14" name="Freeform 127"/>
                              <p:cNvSpPr/>
                              <p:nvPr/>
                            </p:nvSpPr>
                            <p:spPr>
                              <a:xfrm flipH="1">
                                <a:off x="5949635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20963" name="Group 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4648200" y="4038600"/>
                            <a:ext cx="2057400" cy="685800"/>
                            <a:chOff x="5105400" y="3581400"/>
                            <a:chExt cx="2057400" cy="685800"/>
                          </a:xfrm>
                        </p:grpSpPr>
                        <p:grpSp>
                          <p:nvGrpSpPr>
                            <p:cNvPr id="20964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05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400" name="Oval 113"/>
                              <p:cNvSpPr/>
                              <p:nvPr/>
                            </p:nvSpPr>
                            <p:spPr>
                              <a:xfrm>
                                <a:off x="5797601" y="2819628"/>
                                <a:ext cx="2227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01" name="Freeform 114"/>
                              <p:cNvSpPr/>
                              <p:nvPr/>
                            </p:nvSpPr>
                            <p:spPr>
                              <a:xfrm>
                                <a:off x="5797601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402" name="Freeform 115"/>
                              <p:cNvSpPr/>
                              <p:nvPr/>
                            </p:nvSpPr>
                            <p:spPr>
                              <a:xfrm flipH="1">
                                <a:off x="5943772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65" name="Group 2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562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97" name="Oval 110"/>
                              <p:cNvSpPr/>
                              <p:nvPr/>
                            </p:nvSpPr>
                            <p:spPr>
                              <a:xfrm>
                                <a:off x="5791676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98" name="Freeform 111"/>
                              <p:cNvSpPr/>
                              <p:nvPr/>
                            </p:nvSpPr>
                            <p:spPr>
                              <a:xfrm>
                                <a:off x="5791676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99" name="Freeform 112"/>
                              <p:cNvSpPr/>
                              <p:nvPr/>
                            </p:nvSpPr>
                            <p:spPr>
                              <a:xfrm flipH="1">
                                <a:off x="5943648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66" name="Group 2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334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94" name="Oval 107"/>
                              <p:cNvSpPr/>
                              <p:nvPr/>
                            </p:nvSpPr>
                            <p:spPr>
                              <a:xfrm>
                                <a:off x="5791738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95" name="Freeform 108"/>
                              <p:cNvSpPr/>
                              <p:nvPr/>
                            </p:nvSpPr>
                            <p:spPr>
                              <a:xfrm>
                                <a:off x="5791738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96" name="Freeform 109"/>
                              <p:cNvSpPr/>
                              <p:nvPr/>
                            </p:nvSpPr>
                            <p:spPr>
                              <a:xfrm flipH="1">
                                <a:off x="5943709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67" name="Group 3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791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91" name="Oval 104"/>
                              <p:cNvSpPr/>
                              <p:nvPr/>
                            </p:nvSpPr>
                            <p:spPr>
                              <a:xfrm>
                                <a:off x="5791614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92" name="Freeform 105"/>
                              <p:cNvSpPr/>
                              <p:nvPr/>
                            </p:nvSpPr>
                            <p:spPr>
                              <a:xfrm>
                                <a:off x="5791614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93" name="Freeform 106"/>
                              <p:cNvSpPr/>
                              <p:nvPr/>
                            </p:nvSpPr>
                            <p:spPr>
                              <a:xfrm flipH="1">
                                <a:off x="5943585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68" name="Group 3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0198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88" name="Oval 101"/>
                              <p:cNvSpPr/>
                              <p:nvPr/>
                            </p:nvSpPr>
                            <p:spPr>
                              <a:xfrm>
                                <a:off x="5791551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89" name="Freeform 102"/>
                              <p:cNvSpPr/>
                              <p:nvPr/>
                            </p:nvSpPr>
                            <p:spPr>
                              <a:xfrm>
                                <a:off x="5791551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90" name="Freeform 103"/>
                              <p:cNvSpPr/>
                              <p:nvPr/>
                            </p:nvSpPr>
                            <p:spPr>
                              <a:xfrm flipH="1">
                                <a:off x="5943523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69" name="Group 3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248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85" name="Oval 86"/>
                              <p:cNvSpPr/>
                              <p:nvPr/>
                            </p:nvSpPr>
                            <p:spPr>
                              <a:xfrm>
                                <a:off x="5791489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86" name="Freeform 87"/>
                              <p:cNvSpPr/>
                              <p:nvPr/>
                            </p:nvSpPr>
                            <p:spPr>
                              <a:xfrm>
                                <a:off x="5791489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87" name="Freeform 88"/>
                              <p:cNvSpPr/>
                              <p:nvPr/>
                            </p:nvSpPr>
                            <p:spPr>
                              <a:xfrm flipH="1">
                                <a:off x="5943461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70" name="Group 4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477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82" name="Oval 83"/>
                              <p:cNvSpPr/>
                              <p:nvPr/>
                            </p:nvSpPr>
                            <p:spPr>
                              <a:xfrm>
                                <a:off x="5791427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83" name="Freeform 84"/>
                              <p:cNvSpPr/>
                              <p:nvPr/>
                            </p:nvSpPr>
                            <p:spPr>
                              <a:xfrm>
                                <a:off x="5791427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84" name="Freeform 85"/>
                              <p:cNvSpPr/>
                              <p:nvPr/>
                            </p:nvSpPr>
                            <p:spPr>
                              <a:xfrm flipH="1">
                                <a:off x="5943399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71" name="Group 4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705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79" name="Oval 80"/>
                              <p:cNvSpPr/>
                              <p:nvPr/>
                            </p:nvSpPr>
                            <p:spPr>
                              <a:xfrm>
                                <a:off x="5791364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80" name="Freeform 81"/>
                              <p:cNvSpPr/>
                              <p:nvPr/>
                            </p:nvSpPr>
                            <p:spPr>
                              <a:xfrm>
                                <a:off x="5791364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81" name="Freeform 82"/>
                              <p:cNvSpPr/>
                              <p:nvPr/>
                            </p:nvSpPr>
                            <p:spPr>
                              <a:xfrm flipH="1">
                                <a:off x="5943336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72" name="Group 5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934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76" name="Oval 89"/>
                              <p:cNvSpPr/>
                              <p:nvPr/>
                            </p:nvSpPr>
                            <p:spPr>
                              <a:xfrm>
                                <a:off x="5791302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77" name="Freeform 78"/>
                              <p:cNvSpPr/>
                              <p:nvPr/>
                            </p:nvSpPr>
                            <p:spPr>
                              <a:xfrm>
                                <a:off x="5791302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78" name="Freeform 79"/>
                              <p:cNvSpPr/>
                              <p:nvPr/>
                            </p:nvSpPr>
                            <p:spPr>
                              <a:xfrm flipH="1">
                                <a:off x="5943274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</p:grpSp>
                    </p:grpSp>
                    <p:grpSp>
                      <p:nvGrpSpPr>
                        <p:cNvPr id="20887" name="Group 110"/>
                        <p:cNvGrpSpPr>
                          <a:grpSpLocks/>
                        </p:cNvGrpSpPr>
                        <p:nvPr/>
                      </p:nvGrpSpPr>
                      <p:grpSpPr bwMode="auto">
                        <a:xfrm flipV="1">
                          <a:off x="4495800" y="2209800"/>
                          <a:ext cx="4114800" cy="685800"/>
                          <a:chOff x="2590800" y="4038600"/>
                          <a:chExt cx="4114800" cy="685800"/>
                        </a:xfrm>
                      </p:grpSpPr>
                      <p:grpSp>
                        <p:nvGrpSpPr>
                          <p:cNvPr id="20888" name="Group 6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590800" y="4038600"/>
                            <a:ext cx="2057400" cy="685800"/>
                            <a:chOff x="5105400" y="3581400"/>
                            <a:chExt cx="2057400" cy="685800"/>
                          </a:xfrm>
                        </p:grpSpPr>
                        <p:grpSp>
                          <p:nvGrpSpPr>
                            <p:cNvPr id="20926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05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62" name="Oval 18"/>
                              <p:cNvSpPr/>
                              <p:nvPr/>
                            </p:nvSpPr>
                            <p:spPr>
                              <a:xfrm>
                                <a:off x="5791200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63" name="Freeform 19"/>
                              <p:cNvSpPr/>
                              <p:nvPr/>
                            </p:nvSpPr>
                            <p:spPr>
                              <a:xfrm>
                                <a:off x="5791200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64" name="Freeform 20"/>
                              <p:cNvSpPr/>
                              <p:nvPr/>
                            </p:nvSpPr>
                            <p:spPr>
                              <a:xfrm flipH="1">
                                <a:off x="5943171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27" name="Group 2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562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59" name="Oval 72"/>
                              <p:cNvSpPr/>
                              <p:nvPr/>
                            </p:nvSpPr>
                            <p:spPr>
                              <a:xfrm>
                                <a:off x="5791076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60" name="Freeform 73"/>
                              <p:cNvSpPr/>
                              <p:nvPr/>
                            </p:nvSpPr>
                            <p:spPr>
                              <a:xfrm>
                                <a:off x="5791076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61" name="Freeform 74"/>
                              <p:cNvSpPr/>
                              <p:nvPr/>
                            </p:nvSpPr>
                            <p:spPr>
                              <a:xfrm flipH="1">
                                <a:off x="5943047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28" name="Group 2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334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56" name="Oval 69"/>
                              <p:cNvSpPr/>
                              <p:nvPr/>
                            </p:nvSpPr>
                            <p:spPr>
                              <a:xfrm>
                                <a:off x="5791137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57" name="Freeform 70"/>
                              <p:cNvSpPr/>
                              <p:nvPr/>
                            </p:nvSpPr>
                            <p:spPr>
                              <a:xfrm>
                                <a:off x="5791137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58" name="Freeform 71"/>
                              <p:cNvSpPr/>
                              <p:nvPr/>
                            </p:nvSpPr>
                            <p:spPr>
                              <a:xfrm flipH="1">
                                <a:off x="5943109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29" name="Group 3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791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53" name="Oval 66"/>
                              <p:cNvSpPr/>
                              <p:nvPr/>
                            </p:nvSpPr>
                            <p:spPr>
                              <a:xfrm>
                                <a:off x="5791014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54" name="Freeform 67"/>
                              <p:cNvSpPr/>
                              <p:nvPr/>
                            </p:nvSpPr>
                            <p:spPr>
                              <a:xfrm>
                                <a:off x="5791014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55" name="Freeform 68"/>
                              <p:cNvSpPr/>
                              <p:nvPr/>
                            </p:nvSpPr>
                            <p:spPr>
                              <a:xfrm flipH="1">
                                <a:off x="5942985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30" name="Group 3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0198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50" name="Oval 63"/>
                              <p:cNvSpPr/>
                              <p:nvPr/>
                            </p:nvSpPr>
                            <p:spPr>
                              <a:xfrm>
                                <a:off x="5790951" y="2819086"/>
                                <a:ext cx="23549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51" name="Freeform 64"/>
                              <p:cNvSpPr/>
                              <p:nvPr/>
                            </p:nvSpPr>
                            <p:spPr>
                              <a:xfrm>
                                <a:off x="5790951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52" name="Freeform 65"/>
                              <p:cNvSpPr/>
                              <p:nvPr/>
                            </p:nvSpPr>
                            <p:spPr>
                              <a:xfrm flipH="1">
                                <a:off x="5944083" y="3047638"/>
                                <a:ext cx="696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31" name="Group 3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248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47" name="Oval 60"/>
                              <p:cNvSpPr/>
                              <p:nvPr/>
                            </p:nvSpPr>
                            <p:spPr>
                              <a:xfrm>
                                <a:off x="5797850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48" name="Freeform 40"/>
                              <p:cNvSpPr/>
                              <p:nvPr/>
                            </p:nvSpPr>
                            <p:spPr>
                              <a:xfrm>
                                <a:off x="5797850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49" name="Freeform 41"/>
                              <p:cNvSpPr/>
                              <p:nvPr/>
                            </p:nvSpPr>
                            <p:spPr>
                              <a:xfrm flipH="1">
                                <a:off x="5949821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32" name="Group 4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477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44" name="Oval 43"/>
                              <p:cNvSpPr/>
                              <p:nvPr/>
                            </p:nvSpPr>
                            <p:spPr>
                              <a:xfrm>
                                <a:off x="5797787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45" name="Freeform 44"/>
                              <p:cNvSpPr/>
                              <p:nvPr/>
                            </p:nvSpPr>
                            <p:spPr>
                              <a:xfrm>
                                <a:off x="5797787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46" name="Freeform 45"/>
                              <p:cNvSpPr/>
                              <p:nvPr/>
                            </p:nvSpPr>
                            <p:spPr>
                              <a:xfrm flipH="1">
                                <a:off x="5949759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33" name="Group 4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705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41" name="Oval 47"/>
                              <p:cNvSpPr/>
                              <p:nvPr/>
                            </p:nvSpPr>
                            <p:spPr>
                              <a:xfrm>
                                <a:off x="5797725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42" name="Freeform 48"/>
                              <p:cNvSpPr/>
                              <p:nvPr/>
                            </p:nvSpPr>
                            <p:spPr>
                              <a:xfrm>
                                <a:off x="5797725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43" name="Freeform 56"/>
                              <p:cNvSpPr/>
                              <p:nvPr/>
                            </p:nvSpPr>
                            <p:spPr>
                              <a:xfrm flipH="1">
                                <a:off x="5949696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934" name="Group 5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934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38" name="Oval 51"/>
                              <p:cNvSpPr/>
                              <p:nvPr/>
                            </p:nvSpPr>
                            <p:spPr>
                              <a:xfrm>
                                <a:off x="5797663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39" name="Freeform 52"/>
                              <p:cNvSpPr/>
                              <p:nvPr/>
                            </p:nvSpPr>
                            <p:spPr>
                              <a:xfrm>
                                <a:off x="5797663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40" name="Freeform 53"/>
                              <p:cNvSpPr/>
                              <p:nvPr/>
                            </p:nvSpPr>
                            <p:spPr>
                              <a:xfrm flipH="1">
                                <a:off x="5949635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20889" name="Group 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4648200" y="4038600"/>
                            <a:ext cx="2057400" cy="685800"/>
                            <a:chOff x="5105400" y="3581400"/>
                            <a:chExt cx="2057400" cy="685800"/>
                          </a:xfrm>
                        </p:grpSpPr>
                        <p:grpSp>
                          <p:nvGrpSpPr>
                            <p:cNvPr id="20890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05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26" name="Oval 39"/>
                              <p:cNvSpPr/>
                              <p:nvPr/>
                            </p:nvSpPr>
                            <p:spPr>
                              <a:xfrm>
                                <a:off x="5797601" y="2819086"/>
                                <a:ext cx="2227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27" name="Freeform 40"/>
                              <p:cNvSpPr/>
                              <p:nvPr/>
                            </p:nvSpPr>
                            <p:spPr>
                              <a:xfrm>
                                <a:off x="5797601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28" name="Freeform 41"/>
                              <p:cNvSpPr/>
                              <p:nvPr/>
                            </p:nvSpPr>
                            <p:spPr>
                              <a:xfrm flipH="1">
                                <a:off x="5943772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91" name="Group 2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562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23" name="Oval 36"/>
                              <p:cNvSpPr/>
                              <p:nvPr/>
                            </p:nvSpPr>
                            <p:spPr>
                              <a:xfrm>
                                <a:off x="5791676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24" name="Freeform 37"/>
                              <p:cNvSpPr/>
                              <p:nvPr/>
                            </p:nvSpPr>
                            <p:spPr>
                              <a:xfrm>
                                <a:off x="5791676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25" name="Freeform 38"/>
                              <p:cNvSpPr/>
                              <p:nvPr/>
                            </p:nvSpPr>
                            <p:spPr>
                              <a:xfrm flipH="1">
                                <a:off x="5943648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92" name="Group 2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334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20" name="Oval 33"/>
                              <p:cNvSpPr/>
                              <p:nvPr/>
                            </p:nvSpPr>
                            <p:spPr>
                              <a:xfrm>
                                <a:off x="5791738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21" name="Freeform 34"/>
                              <p:cNvSpPr/>
                              <p:nvPr/>
                            </p:nvSpPr>
                            <p:spPr>
                              <a:xfrm>
                                <a:off x="5791738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22" name="Freeform 35"/>
                              <p:cNvSpPr/>
                              <p:nvPr/>
                            </p:nvSpPr>
                            <p:spPr>
                              <a:xfrm flipH="1">
                                <a:off x="5943709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93" name="Group 3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791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17" name="Oval 30"/>
                              <p:cNvSpPr/>
                              <p:nvPr/>
                            </p:nvSpPr>
                            <p:spPr>
                              <a:xfrm>
                                <a:off x="5791614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18" name="Freeform 31"/>
                              <p:cNvSpPr/>
                              <p:nvPr/>
                            </p:nvSpPr>
                            <p:spPr>
                              <a:xfrm>
                                <a:off x="5791614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19" name="Freeform 32"/>
                              <p:cNvSpPr/>
                              <p:nvPr/>
                            </p:nvSpPr>
                            <p:spPr>
                              <a:xfrm flipH="1">
                                <a:off x="5943585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94" name="Group 3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0198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14" name="Oval 27"/>
                              <p:cNvSpPr/>
                              <p:nvPr/>
                            </p:nvSpPr>
                            <p:spPr>
                              <a:xfrm>
                                <a:off x="5791551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15" name="Freeform 28"/>
                              <p:cNvSpPr/>
                              <p:nvPr/>
                            </p:nvSpPr>
                            <p:spPr>
                              <a:xfrm>
                                <a:off x="5791551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16" name="Freeform 29"/>
                              <p:cNvSpPr/>
                              <p:nvPr/>
                            </p:nvSpPr>
                            <p:spPr>
                              <a:xfrm flipH="1">
                                <a:off x="5943523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95" name="Group 3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248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11" name="Oval 24"/>
                              <p:cNvSpPr/>
                              <p:nvPr/>
                            </p:nvSpPr>
                            <p:spPr>
                              <a:xfrm>
                                <a:off x="5791489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12" name="Freeform 25"/>
                              <p:cNvSpPr/>
                              <p:nvPr/>
                            </p:nvSpPr>
                            <p:spPr>
                              <a:xfrm>
                                <a:off x="5791489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13" name="Freeform 26"/>
                              <p:cNvSpPr/>
                              <p:nvPr/>
                            </p:nvSpPr>
                            <p:spPr>
                              <a:xfrm flipH="1">
                                <a:off x="5943461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96" name="Group 4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477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08" name="Oval 21"/>
                              <p:cNvSpPr/>
                              <p:nvPr/>
                            </p:nvSpPr>
                            <p:spPr>
                              <a:xfrm>
                                <a:off x="5791427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09" name="Freeform 22"/>
                              <p:cNvSpPr/>
                              <p:nvPr/>
                            </p:nvSpPr>
                            <p:spPr>
                              <a:xfrm>
                                <a:off x="5791427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10" name="Freeform 23"/>
                              <p:cNvSpPr/>
                              <p:nvPr/>
                            </p:nvSpPr>
                            <p:spPr>
                              <a:xfrm flipH="1">
                                <a:off x="5943399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97" name="Group 4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705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05" name="Oval 18"/>
                              <p:cNvSpPr/>
                              <p:nvPr/>
                            </p:nvSpPr>
                            <p:spPr>
                              <a:xfrm>
                                <a:off x="5791364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06" name="Freeform 19"/>
                              <p:cNvSpPr/>
                              <p:nvPr/>
                            </p:nvSpPr>
                            <p:spPr>
                              <a:xfrm>
                                <a:off x="5791364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07" name="Freeform 20"/>
                              <p:cNvSpPr/>
                              <p:nvPr/>
                            </p:nvSpPr>
                            <p:spPr>
                              <a:xfrm flipH="1">
                                <a:off x="5943336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98" name="Group 5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934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302" name="Oval 15"/>
                              <p:cNvSpPr/>
                              <p:nvPr/>
                            </p:nvSpPr>
                            <p:spPr>
                              <a:xfrm>
                                <a:off x="5791302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03" name="Freeform 16"/>
                              <p:cNvSpPr/>
                              <p:nvPr/>
                            </p:nvSpPr>
                            <p:spPr>
                              <a:xfrm>
                                <a:off x="5791302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304" name="Freeform 17"/>
                              <p:cNvSpPr/>
                              <p:nvPr/>
                            </p:nvSpPr>
                            <p:spPr>
                              <a:xfrm flipH="1">
                                <a:off x="5943274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</p:grpSp>
                    </p:grpSp>
                  </p:grpSp>
                  <p:grpSp>
                    <p:nvGrpSpPr>
                      <p:cNvPr id="20735" name="Group 1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410200" y="2438400"/>
                        <a:ext cx="5630779" cy="1981200"/>
                        <a:chOff x="4495800" y="1447800"/>
                        <a:chExt cx="4114800" cy="1447800"/>
                      </a:xfrm>
                    </p:grpSpPr>
                    <p:grpSp>
                      <p:nvGrpSpPr>
                        <p:cNvPr id="20736" name="Group 10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495800" y="1447800"/>
                          <a:ext cx="4114800" cy="685800"/>
                          <a:chOff x="2590800" y="4038600"/>
                          <a:chExt cx="4114800" cy="685800"/>
                        </a:xfrm>
                      </p:grpSpPr>
                      <p:grpSp>
                        <p:nvGrpSpPr>
                          <p:cNvPr id="20812" name="Group 6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590800" y="4038600"/>
                            <a:ext cx="2057400" cy="685800"/>
                            <a:chOff x="5105400" y="3581400"/>
                            <a:chExt cx="2057400" cy="685800"/>
                          </a:xfrm>
                        </p:grpSpPr>
                        <p:grpSp>
                          <p:nvGrpSpPr>
                            <p:cNvPr id="20850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05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86" name="Oval 18"/>
                              <p:cNvSpPr/>
                              <p:nvPr/>
                            </p:nvSpPr>
                            <p:spPr>
                              <a:xfrm>
                                <a:off x="5791180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87" name="Freeform 19"/>
                              <p:cNvSpPr/>
                              <p:nvPr/>
                            </p:nvSpPr>
                            <p:spPr>
                              <a:xfrm>
                                <a:off x="5791180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88" name="Freeform 20"/>
                              <p:cNvSpPr/>
                              <p:nvPr/>
                            </p:nvSpPr>
                            <p:spPr>
                              <a:xfrm flipH="1">
                                <a:off x="5943152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51" name="Group 2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562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83" name="Oval 23"/>
                              <p:cNvSpPr/>
                              <p:nvPr/>
                            </p:nvSpPr>
                            <p:spPr>
                              <a:xfrm>
                                <a:off x="5791055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84" name="Freeform 24"/>
                              <p:cNvSpPr/>
                              <p:nvPr/>
                            </p:nvSpPr>
                            <p:spPr>
                              <a:xfrm>
                                <a:off x="5791055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85" name="Freeform 25"/>
                              <p:cNvSpPr/>
                              <p:nvPr/>
                            </p:nvSpPr>
                            <p:spPr>
                              <a:xfrm flipH="1">
                                <a:off x="5943027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52" name="Group 2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334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80" name="Oval 27"/>
                              <p:cNvSpPr/>
                              <p:nvPr/>
                            </p:nvSpPr>
                            <p:spPr>
                              <a:xfrm>
                                <a:off x="5791117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81" name="Freeform 28"/>
                              <p:cNvSpPr/>
                              <p:nvPr/>
                            </p:nvSpPr>
                            <p:spPr>
                              <a:xfrm>
                                <a:off x="5791117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82" name="Freeform 29"/>
                              <p:cNvSpPr/>
                              <p:nvPr/>
                            </p:nvSpPr>
                            <p:spPr>
                              <a:xfrm flipH="1">
                                <a:off x="5943089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53" name="Group 3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791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77" name="Oval 3276"/>
                              <p:cNvSpPr/>
                              <p:nvPr/>
                            </p:nvSpPr>
                            <p:spPr>
                              <a:xfrm>
                                <a:off x="5790993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78" name="Freeform 3277"/>
                              <p:cNvSpPr/>
                              <p:nvPr/>
                            </p:nvSpPr>
                            <p:spPr>
                              <a:xfrm>
                                <a:off x="5790993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79" name="Freeform 3278"/>
                              <p:cNvSpPr/>
                              <p:nvPr/>
                            </p:nvSpPr>
                            <p:spPr>
                              <a:xfrm flipH="1">
                                <a:off x="5942964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54" name="Group 3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0198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74" name="Oval 3273"/>
                              <p:cNvSpPr/>
                              <p:nvPr/>
                            </p:nvSpPr>
                            <p:spPr>
                              <a:xfrm>
                                <a:off x="5790930" y="2819628"/>
                                <a:ext cx="23549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75" name="Freeform 3274"/>
                              <p:cNvSpPr/>
                              <p:nvPr/>
                            </p:nvSpPr>
                            <p:spPr>
                              <a:xfrm>
                                <a:off x="5790930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76" name="Freeform 3275"/>
                              <p:cNvSpPr/>
                              <p:nvPr/>
                            </p:nvSpPr>
                            <p:spPr>
                              <a:xfrm flipH="1">
                                <a:off x="5944062" y="3048181"/>
                                <a:ext cx="696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55" name="Group 3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248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71" name="Oval 3270"/>
                              <p:cNvSpPr/>
                              <p:nvPr/>
                            </p:nvSpPr>
                            <p:spPr>
                              <a:xfrm>
                                <a:off x="5797829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72" name="Freeform 3271"/>
                              <p:cNvSpPr/>
                              <p:nvPr/>
                            </p:nvSpPr>
                            <p:spPr>
                              <a:xfrm>
                                <a:off x="5797829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73" name="Freeform 3272"/>
                              <p:cNvSpPr/>
                              <p:nvPr/>
                            </p:nvSpPr>
                            <p:spPr>
                              <a:xfrm flipH="1">
                                <a:off x="5949801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56" name="Group 4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477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68" name="Oval 43"/>
                              <p:cNvSpPr/>
                              <p:nvPr/>
                            </p:nvSpPr>
                            <p:spPr>
                              <a:xfrm>
                                <a:off x="5797767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69" name="Freeform 44"/>
                              <p:cNvSpPr/>
                              <p:nvPr/>
                            </p:nvSpPr>
                            <p:spPr>
                              <a:xfrm>
                                <a:off x="5797767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70" name="Freeform 45"/>
                              <p:cNvSpPr/>
                              <p:nvPr/>
                            </p:nvSpPr>
                            <p:spPr>
                              <a:xfrm flipH="1">
                                <a:off x="5949739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57" name="Group 4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705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65" name="Oval 47"/>
                              <p:cNvSpPr/>
                              <p:nvPr/>
                            </p:nvSpPr>
                            <p:spPr>
                              <a:xfrm>
                                <a:off x="5797705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66" name="Freeform 48"/>
                              <p:cNvSpPr/>
                              <p:nvPr/>
                            </p:nvSpPr>
                            <p:spPr>
                              <a:xfrm>
                                <a:off x="5797705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67" name="Freeform 49"/>
                              <p:cNvSpPr/>
                              <p:nvPr/>
                            </p:nvSpPr>
                            <p:spPr>
                              <a:xfrm flipH="1">
                                <a:off x="5949676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58" name="Group 5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934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62" name="Oval 3261"/>
                              <p:cNvSpPr/>
                              <p:nvPr/>
                            </p:nvSpPr>
                            <p:spPr>
                              <a:xfrm>
                                <a:off x="5797642" y="2819628"/>
                                <a:ext cx="2227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63" name="Freeform 3262"/>
                              <p:cNvSpPr/>
                              <p:nvPr/>
                            </p:nvSpPr>
                            <p:spPr>
                              <a:xfrm>
                                <a:off x="5797642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64" name="Freeform 3263"/>
                              <p:cNvSpPr/>
                              <p:nvPr/>
                            </p:nvSpPr>
                            <p:spPr>
                              <a:xfrm flipH="1">
                                <a:off x="5949614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20813" name="Group 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4648200" y="4038600"/>
                            <a:ext cx="2057400" cy="685800"/>
                            <a:chOff x="5105400" y="3581400"/>
                            <a:chExt cx="2057400" cy="685800"/>
                          </a:xfrm>
                        </p:grpSpPr>
                        <p:grpSp>
                          <p:nvGrpSpPr>
                            <p:cNvPr id="20814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05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50" name="Oval 3249"/>
                              <p:cNvSpPr/>
                              <p:nvPr/>
                            </p:nvSpPr>
                            <p:spPr>
                              <a:xfrm>
                                <a:off x="5791779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51" name="Freeform 3250"/>
                              <p:cNvSpPr/>
                              <p:nvPr/>
                            </p:nvSpPr>
                            <p:spPr>
                              <a:xfrm>
                                <a:off x="5791779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52" name="Freeform 3251"/>
                              <p:cNvSpPr/>
                              <p:nvPr/>
                            </p:nvSpPr>
                            <p:spPr>
                              <a:xfrm flipH="1">
                                <a:off x="5943752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15" name="Group 2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562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47" name="Oval 3246"/>
                              <p:cNvSpPr/>
                              <p:nvPr/>
                            </p:nvSpPr>
                            <p:spPr>
                              <a:xfrm>
                                <a:off x="5791655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48" name="Freeform 3247"/>
                              <p:cNvSpPr/>
                              <p:nvPr/>
                            </p:nvSpPr>
                            <p:spPr>
                              <a:xfrm>
                                <a:off x="5791655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49" name="Freeform 3248"/>
                              <p:cNvSpPr/>
                              <p:nvPr/>
                            </p:nvSpPr>
                            <p:spPr>
                              <a:xfrm flipH="1">
                                <a:off x="5943627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16" name="Group 2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334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44" name="Oval 3243"/>
                              <p:cNvSpPr/>
                              <p:nvPr/>
                            </p:nvSpPr>
                            <p:spPr>
                              <a:xfrm>
                                <a:off x="5791717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45" name="Freeform 3244"/>
                              <p:cNvSpPr/>
                              <p:nvPr/>
                            </p:nvSpPr>
                            <p:spPr>
                              <a:xfrm>
                                <a:off x="5791717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46" name="Freeform 3245"/>
                              <p:cNvSpPr/>
                              <p:nvPr/>
                            </p:nvSpPr>
                            <p:spPr>
                              <a:xfrm flipH="1">
                                <a:off x="5943689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17" name="Group 3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791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41" name="Oval 3240"/>
                              <p:cNvSpPr/>
                              <p:nvPr/>
                            </p:nvSpPr>
                            <p:spPr>
                              <a:xfrm>
                                <a:off x="5791593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42" name="Freeform 3241"/>
                              <p:cNvSpPr/>
                              <p:nvPr/>
                            </p:nvSpPr>
                            <p:spPr>
                              <a:xfrm>
                                <a:off x="5791593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43" name="Freeform 3242"/>
                              <p:cNvSpPr/>
                              <p:nvPr/>
                            </p:nvSpPr>
                            <p:spPr>
                              <a:xfrm flipH="1">
                                <a:off x="5943564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18" name="Group 3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0198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38" name="Oval 3237"/>
                              <p:cNvSpPr/>
                              <p:nvPr/>
                            </p:nvSpPr>
                            <p:spPr>
                              <a:xfrm>
                                <a:off x="5791530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39" name="Freeform 3238"/>
                              <p:cNvSpPr/>
                              <p:nvPr/>
                            </p:nvSpPr>
                            <p:spPr>
                              <a:xfrm>
                                <a:off x="5791530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40" name="Freeform 3239"/>
                              <p:cNvSpPr/>
                              <p:nvPr/>
                            </p:nvSpPr>
                            <p:spPr>
                              <a:xfrm flipH="1">
                                <a:off x="5943502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19" name="Group 3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248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35" name="Oval 86"/>
                              <p:cNvSpPr/>
                              <p:nvPr/>
                            </p:nvSpPr>
                            <p:spPr>
                              <a:xfrm>
                                <a:off x="5791469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36" name="Freeform 87"/>
                              <p:cNvSpPr/>
                              <p:nvPr/>
                            </p:nvSpPr>
                            <p:spPr>
                              <a:xfrm>
                                <a:off x="5791469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37" name="Freeform 88"/>
                              <p:cNvSpPr/>
                              <p:nvPr/>
                            </p:nvSpPr>
                            <p:spPr>
                              <a:xfrm flipH="1">
                                <a:off x="5943440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20" name="Group 4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477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32" name="Oval 83"/>
                              <p:cNvSpPr/>
                              <p:nvPr/>
                            </p:nvSpPr>
                            <p:spPr>
                              <a:xfrm>
                                <a:off x="5791406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33" name="Freeform 84"/>
                              <p:cNvSpPr/>
                              <p:nvPr/>
                            </p:nvSpPr>
                            <p:spPr>
                              <a:xfrm>
                                <a:off x="5791406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34" name="Freeform 85"/>
                              <p:cNvSpPr/>
                              <p:nvPr/>
                            </p:nvSpPr>
                            <p:spPr>
                              <a:xfrm flipH="1">
                                <a:off x="5943378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21" name="Group 4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705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29" name="Oval 80"/>
                              <p:cNvSpPr/>
                              <p:nvPr/>
                            </p:nvSpPr>
                            <p:spPr>
                              <a:xfrm>
                                <a:off x="5791344" y="2819628"/>
                                <a:ext cx="228537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30" name="Freeform 81"/>
                              <p:cNvSpPr/>
                              <p:nvPr/>
                            </p:nvSpPr>
                            <p:spPr>
                              <a:xfrm>
                                <a:off x="5791344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31" name="Freeform 82"/>
                              <p:cNvSpPr/>
                              <p:nvPr/>
                            </p:nvSpPr>
                            <p:spPr>
                              <a:xfrm flipH="1">
                                <a:off x="5943315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822" name="Group 5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934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26" name="Oval 3225"/>
                              <p:cNvSpPr/>
                              <p:nvPr/>
                            </p:nvSpPr>
                            <p:spPr>
                              <a:xfrm>
                                <a:off x="5791282" y="2819628"/>
                                <a:ext cx="228538" cy="228553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27" name="Freeform 78"/>
                              <p:cNvSpPr/>
                              <p:nvPr/>
                            </p:nvSpPr>
                            <p:spPr>
                              <a:xfrm>
                                <a:off x="5791282" y="3048181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28" name="Freeform 79"/>
                              <p:cNvSpPr/>
                              <p:nvPr/>
                            </p:nvSpPr>
                            <p:spPr>
                              <a:xfrm flipH="1">
                                <a:off x="5943254" y="3048181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</p:grpSp>
                    </p:grpSp>
                    <p:grpSp>
                      <p:nvGrpSpPr>
                        <p:cNvPr id="20737" name="Group 110"/>
                        <p:cNvGrpSpPr>
                          <a:grpSpLocks/>
                        </p:cNvGrpSpPr>
                        <p:nvPr/>
                      </p:nvGrpSpPr>
                      <p:grpSpPr bwMode="auto">
                        <a:xfrm flipV="1">
                          <a:off x="4495800" y="2209800"/>
                          <a:ext cx="4114800" cy="685800"/>
                          <a:chOff x="2590800" y="4038600"/>
                          <a:chExt cx="4114800" cy="685800"/>
                        </a:xfrm>
                      </p:grpSpPr>
                      <p:grpSp>
                        <p:nvGrpSpPr>
                          <p:cNvPr id="20738" name="Group 6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590800" y="4038600"/>
                            <a:ext cx="2057400" cy="685800"/>
                            <a:chOff x="5105400" y="3581400"/>
                            <a:chExt cx="2057400" cy="685800"/>
                          </a:xfrm>
                        </p:grpSpPr>
                        <p:grpSp>
                          <p:nvGrpSpPr>
                            <p:cNvPr id="20776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05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12" name="Oval 18"/>
                              <p:cNvSpPr/>
                              <p:nvPr/>
                            </p:nvSpPr>
                            <p:spPr>
                              <a:xfrm>
                                <a:off x="5791180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13" name="Freeform 19"/>
                              <p:cNvSpPr/>
                              <p:nvPr/>
                            </p:nvSpPr>
                            <p:spPr>
                              <a:xfrm>
                                <a:off x="5791180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14" name="Freeform 20"/>
                              <p:cNvSpPr/>
                              <p:nvPr/>
                            </p:nvSpPr>
                            <p:spPr>
                              <a:xfrm flipH="1">
                                <a:off x="5943152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77" name="Group 2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562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09" name="Oval 3208"/>
                              <p:cNvSpPr/>
                              <p:nvPr/>
                            </p:nvSpPr>
                            <p:spPr>
                              <a:xfrm>
                                <a:off x="5791055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10" name="Freeform 3209"/>
                              <p:cNvSpPr/>
                              <p:nvPr/>
                            </p:nvSpPr>
                            <p:spPr>
                              <a:xfrm>
                                <a:off x="5791055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11" name="Freeform 3210"/>
                              <p:cNvSpPr/>
                              <p:nvPr/>
                            </p:nvSpPr>
                            <p:spPr>
                              <a:xfrm flipH="1">
                                <a:off x="5943027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78" name="Group 2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334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06" name="Oval 3205"/>
                              <p:cNvSpPr/>
                              <p:nvPr/>
                            </p:nvSpPr>
                            <p:spPr>
                              <a:xfrm>
                                <a:off x="5791117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07" name="Freeform 3206"/>
                              <p:cNvSpPr/>
                              <p:nvPr/>
                            </p:nvSpPr>
                            <p:spPr>
                              <a:xfrm>
                                <a:off x="5791117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08" name="Freeform 3207"/>
                              <p:cNvSpPr/>
                              <p:nvPr/>
                            </p:nvSpPr>
                            <p:spPr>
                              <a:xfrm flipH="1">
                                <a:off x="5943089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79" name="Group 3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791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03" name="Oval 3202"/>
                              <p:cNvSpPr/>
                              <p:nvPr/>
                            </p:nvSpPr>
                            <p:spPr>
                              <a:xfrm>
                                <a:off x="5790993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04" name="Freeform 3203"/>
                              <p:cNvSpPr/>
                              <p:nvPr/>
                            </p:nvSpPr>
                            <p:spPr>
                              <a:xfrm>
                                <a:off x="5790993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05" name="Freeform 3204"/>
                              <p:cNvSpPr/>
                              <p:nvPr/>
                            </p:nvSpPr>
                            <p:spPr>
                              <a:xfrm flipH="1">
                                <a:off x="5942964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80" name="Group 3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0198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200" name="Oval 3199"/>
                              <p:cNvSpPr/>
                              <p:nvPr/>
                            </p:nvSpPr>
                            <p:spPr>
                              <a:xfrm>
                                <a:off x="5790930" y="2819086"/>
                                <a:ext cx="23549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01" name="Freeform 3200"/>
                              <p:cNvSpPr/>
                              <p:nvPr/>
                            </p:nvSpPr>
                            <p:spPr>
                              <a:xfrm>
                                <a:off x="5790930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202" name="Freeform 3201"/>
                              <p:cNvSpPr/>
                              <p:nvPr/>
                            </p:nvSpPr>
                            <p:spPr>
                              <a:xfrm flipH="1">
                                <a:off x="5944062" y="3047638"/>
                                <a:ext cx="696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81" name="Group 3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248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97" name="Oval 3196"/>
                              <p:cNvSpPr/>
                              <p:nvPr/>
                            </p:nvSpPr>
                            <p:spPr>
                              <a:xfrm>
                                <a:off x="5797829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98" name="Freeform 40"/>
                              <p:cNvSpPr/>
                              <p:nvPr/>
                            </p:nvSpPr>
                            <p:spPr>
                              <a:xfrm>
                                <a:off x="5797829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99" name="Freeform 41"/>
                              <p:cNvSpPr/>
                              <p:nvPr/>
                            </p:nvSpPr>
                            <p:spPr>
                              <a:xfrm flipH="1">
                                <a:off x="5949801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82" name="Group 4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477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94" name="Oval 43"/>
                              <p:cNvSpPr/>
                              <p:nvPr/>
                            </p:nvSpPr>
                            <p:spPr>
                              <a:xfrm>
                                <a:off x="5797767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95" name="Freeform 44"/>
                              <p:cNvSpPr/>
                              <p:nvPr/>
                            </p:nvSpPr>
                            <p:spPr>
                              <a:xfrm>
                                <a:off x="5797767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96" name="Freeform 45"/>
                              <p:cNvSpPr/>
                              <p:nvPr/>
                            </p:nvSpPr>
                            <p:spPr>
                              <a:xfrm flipH="1">
                                <a:off x="5949739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83" name="Group 4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705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91" name="Oval 47"/>
                              <p:cNvSpPr/>
                              <p:nvPr/>
                            </p:nvSpPr>
                            <p:spPr>
                              <a:xfrm>
                                <a:off x="5797705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92" name="Freeform 48"/>
                              <p:cNvSpPr/>
                              <p:nvPr/>
                            </p:nvSpPr>
                            <p:spPr>
                              <a:xfrm>
                                <a:off x="5797705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93" name="Freeform 3192"/>
                              <p:cNvSpPr/>
                              <p:nvPr/>
                            </p:nvSpPr>
                            <p:spPr>
                              <a:xfrm flipH="1">
                                <a:off x="5949676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84" name="Group 20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934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88" name="Oval 3187"/>
                              <p:cNvSpPr/>
                              <p:nvPr/>
                            </p:nvSpPr>
                            <p:spPr>
                              <a:xfrm>
                                <a:off x="5797642" y="2819086"/>
                                <a:ext cx="2227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89" name="Freeform 3188"/>
                              <p:cNvSpPr/>
                              <p:nvPr/>
                            </p:nvSpPr>
                            <p:spPr>
                              <a:xfrm>
                                <a:off x="5797642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90" name="Freeform 3189"/>
                              <p:cNvSpPr/>
                              <p:nvPr/>
                            </p:nvSpPr>
                            <p:spPr>
                              <a:xfrm flipH="1">
                                <a:off x="5949614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20739" name="Group 6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4648200" y="4038600"/>
                            <a:ext cx="2057400" cy="685800"/>
                            <a:chOff x="5105400" y="3581400"/>
                            <a:chExt cx="2057400" cy="685800"/>
                          </a:xfrm>
                        </p:grpSpPr>
                        <p:grpSp>
                          <p:nvGrpSpPr>
                            <p:cNvPr id="20740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105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76" name="Oval 3175"/>
                              <p:cNvSpPr/>
                              <p:nvPr/>
                            </p:nvSpPr>
                            <p:spPr>
                              <a:xfrm>
                                <a:off x="5791779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77" name="Freeform 3176"/>
                              <p:cNvSpPr/>
                              <p:nvPr/>
                            </p:nvSpPr>
                            <p:spPr>
                              <a:xfrm>
                                <a:off x="5791779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78" name="Freeform 3177"/>
                              <p:cNvSpPr/>
                              <p:nvPr/>
                            </p:nvSpPr>
                            <p:spPr>
                              <a:xfrm flipH="1">
                                <a:off x="5943752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41" name="Group 2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562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73" name="Oval 3172"/>
                              <p:cNvSpPr/>
                              <p:nvPr/>
                            </p:nvSpPr>
                            <p:spPr>
                              <a:xfrm>
                                <a:off x="5791655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74" name="Freeform 3173"/>
                              <p:cNvSpPr/>
                              <p:nvPr/>
                            </p:nvSpPr>
                            <p:spPr>
                              <a:xfrm>
                                <a:off x="5791655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75" name="Freeform 3174"/>
                              <p:cNvSpPr/>
                              <p:nvPr/>
                            </p:nvSpPr>
                            <p:spPr>
                              <a:xfrm flipH="1">
                                <a:off x="5943627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42" name="Group 2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334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70" name="Oval 3169"/>
                              <p:cNvSpPr/>
                              <p:nvPr/>
                            </p:nvSpPr>
                            <p:spPr>
                              <a:xfrm>
                                <a:off x="5791717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71" name="Freeform 3170"/>
                              <p:cNvSpPr/>
                              <p:nvPr/>
                            </p:nvSpPr>
                            <p:spPr>
                              <a:xfrm>
                                <a:off x="5791717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72" name="Freeform 3171"/>
                              <p:cNvSpPr/>
                              <p:nvPr/>
                            </p:nvSpPr>
                            <p:spPr>
                              <a:xfrm flipH="1">
                                <a:off x="5943689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43" name="Group 3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5791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67" name="Oval 3166"/>
                              <p:cNvSpPr/>
                              <p:nvPr/>
                            </p:nvSpPr>
                            <p:spPr>
                              <a:xfrm>
                                <a:off x="5791593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68" name="Freeform 3167"/>
                              <p:cNvSpPr/>
                              <p:nvPr/>
                            </p:nvSpPr>
                            <p:spPr>
                              <a:xfrm>
                                <a:off x="5791593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69" name="Freeform 3168"/>
                              <p:cNvSpPr/>
                              <p:nvPr/>
                            </p:nvSpPr>
                            <p:spPr>
                              <a:xfrm flipH="1">
                                <a:off x="5943564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44" name="Group 3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0198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64" name="Oval 3163"/>
                              <p:cNvSpPr/>
                              <p:nvPr/>
                            </p:nvSpPr>
                            <p:spPr>
                              <a:xfrm>
                                <a:off x="5791530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65" name="Freeform 3164"/>
                              <p:cNvSpPr/>
                              <p:nvPr/>
                            </p:nvSpPr>
                            <p:spPr>
                              <a:xfrm>
                                <a:off x="5791530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66" name="Freeform 3165"/>
                              <p:cNvSpPr/>
                              <p:nvPr/>
                            </p:nvSpPr>
                            <p:spPr>
                              <a:xfrm flipH="1">
                                <a:off x="5943502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45" name="Group 3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2484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61" name="Oval 3160"/>
                              <p:cNvSpPr/>
                              <p:nvPr/>
                            </p:nvSpPr>
                            <p:spPr>
                              <a:xfrm>
                                <a:off x="5791469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62" name="Freeform 3161"/>
                              <p:cNvSpPr/>
                              <p:nvPr/>
                            </p:nvSpPr>
                            <p:spPr>
                              <a:xfrm>
                                <a:off x="5791469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63" name="Freeform 3162"/>
                              <p:cNvSpPr/>
                              <p:nvPr/>
                            </p:nvSpPr>
                            <p:spPr>
                              <a:xfrm flipH="1">
                                <a:off x="5943440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46" name="Group 42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4770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58" name="Oval 3157"/>
                              <p:cNvSpPr/>
                              <p:nvPr/>
                            </p:nvSpPr>
                            <p:spPr>
                              <a:xfrm>
                                <a:off x="5791406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59" name="Freeform 3158"/>
                              <p:cNvSpPr/>
                              <p:nvPr/>
                            </p:nvSpPr>
                            <p:spPr>
                              <a:xfrm>
                                <a:off x="5791406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60" name="Freeform 3159"/>
                              <p:cNvSpPr/>
                              <p:nvPr/>
                            </p:nvSpPr>
                            <p:spPr>
                              <a:xfrm flipH="1">
                                <a:off x="5943378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47" name="Group 4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7056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55" name="Oval 3154"/>
                              <p:cNvSpPr/>
                              <p:nvPr/>
                            </p:nvSpPr>
                            <p:spPr>
                              <a:xfrm>
                                <a:off x="5791344" y="2819086"/>
                                <a:ext cx="228537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56" name="Freeform 3155"/>
                              <p:cNvSpPr/>
                              <p:nvPr/>
                            </p:nvSpPr>
                            <p:spPr>
                              <a:xfrm>
                                <a:off x="5791344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57" name="Freeform 3156"/>
                              <p:cNvSpPr/>
                              <p:nvPr/>
                            </p:nvSpPr>
                            <p:spPr>
                              <a:xfrm flipH="1">
                                <a:off x="5943315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  <p:grpSp>
                          <p:nvGrpSpPr>
                            <p:cNvPr id="20748" name="Group 5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6934200" y="3581400"/>
                              <a:ext cx="228600" cy="685800"/>
                              <a:chOff x="5791200" y="2819400"/>
                              <a:chExt cx="228600" cy="685800"/>
                            </a:xfrm>
                          </p:grpSpPr>
                          <p:sp>
                            <p:nvSpPr>
                              <p:cNvPr id="3152" name="Oval 3151"/>
                              <p:cNvSpPr/>
                              <p:nvPr/>
                            </p:nvSpPr>
                            <p:spPr>
                              <a:xfrm>
                                <a:off x="5791282" y="2819086"/>
                                <a:ext cx="228538" cy="228552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rgbClr val="FFFF00">
                                      <a:tint val="66000"/>
                                      <a:satMod val="160000"/>
                                    </a:srgbClr>
                                  </a:gs>
                                  <a:gs pos="50000">
                                    <a:srgbClr val="FFFF00">
                                      <a:tint val="44500"/>
                                      <a:satMod val="160000"/>
                                    </a:srgbClr>
                                  </a:gs>
                                  <a:gs pos="100000">
                                    <a:srgbClr val="FFFF00">
                                      <a:tint val="23500"/>
                                      <a:satMod val="160000"/>
                                    </a:srgbClr>
                                  </a:gs>
                                </a:gsLst>
                                <a:lin ang="0" scaled="1"/>
                                <a:tileRect/>
                              </a:gradFill>
                              <a:ln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53" name="Freeform 3152"/>
                              <p:cNvSpPr/>
                              <p:nvPr/>
                            </p:nvSpPr>
                            <p:spPr>
                              <a:xfrm>
                                <a:off x="5791282" y="3047638"/>
                                <a:ext cx="6264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  <p:sp>
                            <p:nvSpPr>
                              <p:cNvPr id="3154" name="Freeform 3153"/>
                              <p:cNvSpPr/>
                              <p:nvPr/>
                            </p:nvSpPr>
                            <p:spPr>
                              <a:xfrm flipH="1">
                                <a:off x="5943254" y="3047638"/>
                                <a:ext cx="63805" cy="457105"/>
                              </a:xfrm>
                              <a:custGeom>
                                <a:avLst/>
                                <a:gdLst>
                                  <a:gd name="connsiteX0" fmla="*/ 180754 w 180754"/>
                                  <a:gd name="connsiteY0" fmla="*/ 0 h 1307804"/>
                                  <a:gd name="connsiteX1" fmla="*/ 85061 w 180754"/>
                                  <a:gd name="connsiteY1" fmla="*/ 350874 h 1307804"/>
                                  <a:gd name="connsiteX2" fmla="*/ 148857 w 180754"/>
                                  <a:gd name="connsiteY2" fmla="*/ 956930 h 1307804"/>
                                  <a:gd name="connsiteX3" fmla="*/ 53163 w 180754"/>
                                  <a:gd name="connsiteY3" fmla="*/ 1307804 h 1307804"/>
                                </a:gdLst>
                                <a:ahLst/>
                                <a:cxnLst>
                                  <a:cxn ang="0">
                                    <a:pos x="connsiteX0" y="connsiteY0"/>
                                  </a:cxn>
                                  <a:cxn ang="0">
                                    <a:pos x="connsiteX1" y="connsiteY1"/>
                                  </a:cxn>
                                  <a:cxn ang="0">
                                    <a:pos x="connsiteX2" y="connsiteY2"/>
                                  </a:cxn>
                                  <a:cxn ang="0">
                                    <a:pos x="connsiteX3" y="connsiteY3"/>
                                  </a:cxn>
                                </a:cxnLst>
                                <a:rect l="l" t="t" r="r" b="b"/>
                                <a:pathLst>
                                  <a:path w="180754" h="1307804">
                                    <a:moveTo>
                                      <a:pt x="180754" y="0"/>
                                    </a:moveTo>
                                    <a:cubicBezTo>
                                      <a:pt x="135565" y="95693"/>
                                      <a:pt x="90377" y="191386"/>
                                      <a:pt x="85061" y="350874"/>
                                    </a:cubicBezTo>
                                    <a:cubicBezTo>
                                      <a:pt x="79745" y="510362"/>
                                      <a:pt x="154173" y="797442"/>
                                      <a:pt x="148857" y="956930"/>
                                    </a:cubicBezTo>
                                    <a:cubicBezTo>
                                      <a:pt x="143541" y="1116418"/>
                                      <a:pt x="0" y="1233376"/>
                                      <a:pt x="53163" y="1307804"/>
                                    </a:cubicBezTo>
                                  </a:path>
                                </a:pathLst>
                              </a:custGeom>
                              <a:ln w="19050">
                                <a:solidFill>
                                  <a:srgbClr val="CC9900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  <p:txBody>
                              <a:bodyPr anchor="ctr"/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endParaRPr lang="en-US"/>
                              </a:p>
                            </p:txBody>
                          </p:sp>
                        </p:grpSp>
                      </p:grpSp>
                    </p:grpSp>
                  </p:grpSp>
                </p:grpSp>
                <p:grpSp>
                  <p:nvGrpSpPr>
                    <p:cNvPr id="20676" name="Group 68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3400" y="1600200"/>
                      <a:ext cx="2971800" cy="3124200"/>
                      <a:chOff x="533400" y="1600200"/>
                      <a:chExt cx="2971800" cy="3124200"/>
                    </a:xfrm>
                  </p:grpSpPr>
                  <p:grpSp>
                    <p:nvGrpSpPr>
                      <p:cNvPr id="20720" name="Group 30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3400" y="1600200"/>
                        <a:ext cx="2971800" cy="3124200"/>
                        <a:chOff x="1752600" y="1447800"/>
                        <a:chExt cx="2971800" cy="3124200"/>
                      </a:xfrm>
                    </p:grpSpPr>
                    <p:sp>
                      <p:nvSpPr>
                        <p:cNvPr id="3135" name="Heptagon 3134"/>
                        <p:cNvSpPr/>
                        <p:nvPr/>
                      </p:nvSpPr>
                      <p:spPr>
                        <a:xfrm>
                          <a:off x="1752593" y="1448066"/>
                          <a:ext cx="2971785" cy="3124386"/>
                        </a:xfrm>
                        <a:prstGeom prst="heptagon">
                          <a:avLst/>
                        </a:prstGeom>
                        <a:gradFill flip="none" rotWithShape="1">
                          <a:gsLst>
                            <a:gs pos="0">
                              <a:schemeClr val="bg1"/>
                            </a:gs>
                            <a:gs pos="50000">
                              <a:srgbClr val="9CB86E"/>
                            </a:gs>
                            <a:gs pos="100000">
                              <a:srgbClr val="156B13"/>
                            </a:gs>
                          </a:gsLst>
                          <a:path path="rect">
                            <a:fillToRect l="100000" b="100000"/>
                          </a:path>
                          <a:tileRect t="-100000" r="-100000"/>
                        </a:gradFill>
                        <a:ln w="28575" cmpd="sng">
                          <a:solidFill>
                            <a:srgbClr val="24370F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20733" name="TextBox 3135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38400" y="4267021"/>
                          <a:ext cx="1600200" cy="30478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spAutoFit/>
                        </a:bodyPr>
                        <a:lstStyle/>
                        <a:p>
                          <a:r>
                            <a:rPr lang="en-US" sz="1400" b="1">
                              <a:solidFill>
                                <a:srgbClr val="24370F"/>
                              </a:solidFill>
                              <a:latin typeface="Kristen ITC" pitchFamily="66" charset="0"/>
                            </a:rPr>
                            <a:t>Photosystem II</a:t>
                          </a:r>
                        </a:p>
                      </p:txBody>
                    </p:sp>
                  </p:grpSp>
                  <p:sp>
                    <p:nvSpPr>
                      <p:cNvPr id="3124" name="Oval 3123"/>
                      <p:cNvSpPr/>
                      <p:nvPr/>
                    </p:nvSpPr>
                    <p:spPr>
                      <a:xfrm>
                        <a:off x="1676387" y="2743534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25" name="Oval 3124"/>
                      <p:cNvSpPr/>
                      <p:nvPr/>
                    </p:nvSpPr>
                    <p:spPr>
                      <a:xfrm>
                        <a:off x="1904986" y="1981489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26" name="Oval 3125"/>
                      <p:cNvSpPr/>
                      <p:nvPr/>
                    </p:nvSpPr>
                    <p:spPr>
                      <a:xfrm>
                        <a:off x="990591" y="2743534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27" name="Oval 3126"/>
                      <p:cNvSpPr/>
                      <p:nvPr/>
                    </p:nvSpPr>
                    <p:spPr>
                      <a:xfrm>
                        <a:off x="2438383" y="2972148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28" name="Oval 3127"/>
                      <p:cNvSpPr/>
                      <p:nvPr/>
                    </p:nvSpPr>
                    <p:spPr>
                      <a:xfrm>
                        <a:off x="1523988" y="3429375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29" name="Oval 3128"/>
                      <p:cNvSpPr/>
                      <p:nvPr/>
                    </p:nvSpPr>
                    <p:spPr>
                      <a:xfrm>
                        <a:off x="2438383" y="2438716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30" name="Oval 3129"/>
                      <p:cNvSpPr/>
                      <p:nvPr/>
                    </p:nvSpPr>
                    <p:spPr>
                      <a:xfrm>
                        <a:off x="990591" y="3810398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31" name="Oval 3130"/>
                      <p:cNvSpPr/>
                      <p:nvPr/>
                    </p:nvSpPr>
                    <p:spPr>
                      <a:xfrm>
                        <a:off x="1295389" y="2210102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32" name="Oval 3131"/>
                      <p:cNvSpPr/>
                      <p:nvPr/>
                    </p:nvSpPr>
                    <p:spPr>
                      <a:xfrm>
                        <a:off x="1752587" y="4115216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33" name="Oval 3132"/>
                      <p:cNvSpPr/>
                      <p:nvPr/>
                    </p:nvSpPr>
                    <p:spPr>
                      <a:xfrm>
                        <a:off x="2514583" y="3734193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34" name="Oval 3133"/>
                      <p:cNvSpPr/>
                      <p:nvPr/>
                    </p:nvSpPr>
                    <p:spPr>
                      <a:xfrm>
                        <a:off x="685792" y="3353170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sp>
                  <p:nvSpPr>
                    <p:cNvPr id="3046" name="Sun 326"/>
                    <p:cNvSpPr/>
                    <p:nvPr/>
                  </p:nvSpPr>
                  <p:spPr>
                    <a:xfrm>
                      <a:off x="3657600" y="-685800"/>
                      <a:ext cx="1752600" cy="1752600"/>
                    </a:xfrm>
                    <a:prstGeom prst="sun">
                      <a:avLst/>
                    </a:prstGeom>
                    <a:gradFill flip="none" rotWithShape="1">
                      <a:gsLst>
                        <a:gs pos="0">
                          <a:srgbClr val="FFFF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63500" cmpd="tri">
                      <a:solidFill>
                        <a:srgbClr val="FFCC00"/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grpSp>
                  <p:nvGrpSpPr>
                    <p:cNvPr id="20680" name="Group 3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86201" y="2057400"/>
                      <a:ext cx="1318590" cy="2590800"/>
                      <a:chOff x="6705600" y="3657600"/>
                      <a:chExt cx="1013791" cy="2590800"/>
                    </a:xfrm>
                  </p:grpSpPr>
                  <p:sp>
                    <p:nvSpPr>
                      <p:cNvPr id="3111" name="Rectangle 328"/>
                      <p:cNvSpPr/>
                      <p:nvPr/>
                    </p:nvSpPr>
                    <p:spPr>
                      <a:xfrm>
                        <a:off x="6705600" y="3657600"/>
                        <a:ext cx="1013791" cy="2590800"/>
                      </a:xfrm>
                      <a:prstGeom prst="rect">
                        <a:avLst/>
                      </a:prstGeom>
                      <a:gradFill flip="none" rotWithShape="1">
                        <a:gsLst>
                          <a:gs pos="0">
                            <a:schemeClr val="accent4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accent4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accent4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accent4">
                            <a:lumMod val="50000"/>
                          </a:schemeClr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b="1" dirty="0"/>
                      </a:p>
                    </p:txBody>
                  </p:sp>
                  <p:sp>
                    <p:nvSpPr>
                      <p:cNvPr id="3112" name="Rectangle 3111"/>
                      <p:cNvSpPr/>
                      <p:nvPr/>
                    </p:nvSpPr>
                    <p:spPr>
                      <a:xfrm>
                        <a:off x="6881357" y="3657600"/>
                        <a:ext cx="639085" cy="259080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50000"/>
                        </a:schemeClr>
                      </a:solidFill>
                      <a:ln>
                        <a:solidFill>
                          <a:schemeClr val="accent4">
                            <a:lumMod val="50000"/>
                          </a:schemeClr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52400" h="50800" prst="softRound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0681" name="Group 7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562600" y="1600200"/>
                      <a:ext cx="2971800" cy="3124200"/>
                      <a:chOff x="5562600" y="1600200"/>
                      <a:chExt cx="2971800" cy="3124200"/>
                    </a:xfrm>
                  </p:grpSpPr>
                  <p:grpSp>
                    <p:nvGrpSpPr>
                      <p:cNvPr id="20700" name="Group 30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562600" y="1600200"/>
                        <a:ext cx="2971800" cy="3124200"/>
                        <a:chOff x="1752600" y="1447800"/>
                        <a:chExt cx="2971800" cy="3124200"/>
                      </a:xfrm>
                    </p:grpSpPr>
                    <p:sp>
                      <p:nvSpPr>
                        <p:cNvPr id="3109" name="Heptagon 309"/>
                        <p:cNvSpPr/>
                        <p:nvPr/>
                      </p:nvSpPr>
                      <p:spPr>
                        <a:xfrm>
                          <a:off x="1752568" y="1448066"/>
                          <a:ext cx="2971785" cy="3124386"/>
                        </a:xfrm>
                        <a:prstGeom prst="heptagon">
                          <a:avLst/>
                        </a:prstGeom>
                        <a:gradFill flip="none" rotWithShape="1">
                          <a:gsLst>
                            <a:gs pos="100000">
                              <a:schemeClr val="accent3">
                                <a:lumMod val="50000"/>
                              </a:schemeClr>
                            </a:gs>
                            <a:gs pos="50000">
                              <a:srgbClr val="9CB86E"/>
                            </a:gs>
                            <a:gs pos="100000">
                              <a:srgbClr val="156B13"/>
                            </a:gs>
                          </a:gsLst>
                          <a:path path="rect">
                            <a:fillToRect l="100000" b="100000"/>
                          </a:path>
                          <a:tileRect t="-100000" r="-100000"/>
                        </a:gradFill>
                        <a:ln w="28575" cmpd="sng">
                          <a:solidFill>
                            <a:srgbClr val="2E3917"/>
                          </a:solidFill>
                          <a:prstDash val="solid"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20713" name="TextBox 3109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38400" y="4191000"/>
                          <a:ext cx="1600200" cy="33855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>
                          <a:spAutoFit/>
                        </a:bodyPr>
                        <a:lstStyle/>
                        <a:p>
                          <a:r>
                            <a:rPr lang="en-US" sz="1600" b="1">
                              <a:solidFill>
                                <a:srgbClr val="2E3917"/>
                              </a:solidFill>
                              <a:latin typeface="Kristen ITC" pitchFamily="66" charset="0"/>
                            </a:rPr>
                            <a:t>Photosystem I</a:t>
                          </a:r>
                        </a:p>
                      </p:txBody>
                    </p:sp>
                  </p:grpSp>
                  <p:sp>
                    <p:nvSpPr>
                      <p:cNvPr id="3098" name="Oval 3097"/>
                      <p:cNvSpPr/>
                      <p:nvPr/>
                    </p:nvSpPr>
                    <p:spPr>
                      <a:xfrm>
                        <a:off x="6248365" y="2057693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099" name="Oval 3098"/>
                      <p:cNvSpPr/>
                      <p:nvPr/>
                    </p:nvSpPr>
                    <p:spPr>
                      <a:xfrm>
                        <a:off x="7543758" y="3200761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0" name="Oval 3099"/>
                      <p:cNvSpPr/>
                      <p:nvPr/>
                    </p:nvSpPr>
                    <p:spPr>
                      <a:xfrm>
                        <a:off x="6095965" y="3886602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1" name="Oval 3100"/>
                      <p:cNvSpPr/>
                      <p:nvPr/>
                    </p:nvSpPr>
                    <p:spPr>
                      <a:xfrm>
                        <a:off x="6781762" y="3353170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2" name="Oval 3101"/>
                      <p:cNvSpPr/>
                      <p:nvPr/>
                    </p:nvSpPr>
                    <p:spPr>
                      <a:xfrm>
                        <a:off x="6857961" y="3962807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3" name="Oval 3102"/>
                      <p:cNvSpPr/>
                      <p:nvPr/>
                    </p:nvSpPr>
                    <p:spPr>
                      <a:xfrm>
                        <a:off x="7543758" y="2438716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4" name="Oval 3103"/>
                      <p:cNvSpPr/>
                      <p:nvPr/>
                    </p:nvSpPr>
                    <p:spPr>
                      <a:xfrm>
                        <a:off x="7086560" y="2133898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5" name="Oval 3104"/>
                      <p:cNvSpPr/>
                      <p:nvPr/>
                    </p:nvSpPr>
                    <p:spPr>
                      <a:xfrm>
                        <a:off x="6095965" y="2591125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6" name="Oval 3105"/>
                      <p:cNvSpPr/>
                      <p:nvPr/>
                    </p:nvSpPr>
                    <p:spPr>
                      <a:xfrm>
                        <a:off x="6934161" y="2819739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7" name="Oval 341"/>
                      <p:cNvSpPr/>
                      <p:nvPr/>
                    </p:nvSpPr>
                    <p:spPr>
                      <a:xfrm>
                        <a:off x="7619958" y="3734193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8" name="Oval 3107"/>
                      <p:cNvSpPr/>
                      <p:nvPr/>
                    </p:nvSpPr>
                    <p:spPr>
                      <a:xfrm>
                        <a:off x="5943566" y="3200761"/>
                        <a:ext cx="533397" cy="228614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339933">
                              <a:shade val="30000"/>
                              <a:satMod val="115000"/>
                            </a:srgbClr>
                          </a:gs>
                          <a:gs pos="50000">
                            <a:srgbClr val="339933">
                              <a:shade val="67500"/>
                              <a:satMod val="115000"/>
                            </a:srgbClr>
                          </a:gs>
                          <a:gs pos="100000">
                            <a:srgbClr val="339933">
                              <a:shade val="100000"/>
                              <a:satMod val="115000"/>
                            </a:srgbClr>
                          </a:gs>
                        </a:gsLst>
                        <a:lin ang="5400000" scaled="1"/>
                        <a:tileRect/>
                      </a:gradFill>
                      <a:ln>
                        <a:solidFill>
                          <a:srgbClr val="0033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0682" name="Group 740"/>
                    <p:cNvGrpSpPr>
                      <a:grpSpLocks/>
                    </p:cNvGrpSpPr>
                    <p:nvPr/>
                  </p:nvGrpSpPr>
                  <p:grpSpPr bwMode="auto">
                    <a:xfrm rot="2089273">
                      <a:off x="5716567" y="4933324"/>
                      <a:ext cx="501196" cy="501200"/>
                      <a:chOff x="6993461" y="3793070"/>
                      <a:chExt cx="719667" cy="719667"/>
                    </a:xfrm>
                  </p:grpSpPr>
                  <p:sp>
                    <p:nvSpPr>
                      <p:cNvPr id="3096" name="Oval 3095"/>
                      <p:cNvSpPr/>
                      <p:nvPr/>
                    </p:nvSpPr>
                    <p:spPr>
                      <a:xfrm>
                        <a:off x="6993179" y="3792248"/>
                        <a:ext cx="720316" cy="720356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699" name="TextBox 308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67062" y="3888758"/>
                        <a:ext cx="547078" cy="53031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grpSp>
                  <p:nvGrpSpPr>
                    <p:cNvPr id="20683" name="Group 751"/>
                    <p:cNvGrpSpPr>
                      <a:grpSpLocks/>
                    </p:cNvGrpSpPr>
                    <p:nvPr/>
                  </p:nvGrpSpPr>
                  <p:grpSpPr bwMode="auto">
                    <a:xfrm rot="-674905">
                      <a:off x="6986471" y="5762371"/>
                      <a:ext cx="501196" cy="501199"/>
                      <a:chOff x="6993462" y="3793074"/>
                      <a:chExt cx="719667" cy="719667"/>
                    </a:xfrm>
                  </p:grpSpPr>
                  <p:sp>
                    <p:nvSpPr>
                      <p:cNvPr id="3086" name="Oval 3085"/>
                      <p:cNvSpPr/>
                      <p:nvPr/>
                    </p:nvSpPr>
                    <p:spPr>
                      <a:xfrm>
                        <a:off x="6993728" y="3791999"/>
                        <a:ext cx="720316" cy="72035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697" name="TextBox 307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67062" y="3888759"/>
                        <a:ext cx="547078" cy="53032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grpSp>
                  <p:nvGrpSpPr>
                    <p:cNvPr id="20684" name="Group 7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39938" y="6120963"/>
                      <a:ext cx="501202" cy="501208"/>
                      <a:chOff x="6993450" y="3793075"/>
                      <a:chExt cx="719676" cy="719681"/>
                    </a:xfrm>
                  </p:grpSpPr>
                  <p:sp>
                    <p:nvSpPr>
                      <p:cNvPr id="3076" name="Oval 3075"/>
                      <p:cNvSpPr/>
                      <p:nvPr/>
                    </p:nvSpPr>
                    <p:spPr>
                      <a:xfrm>
                        <a:off x="6994066" y="3792192"/>
                        <a:ext cx="718038" cy="72035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693" name="TextBox 306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67062" y="3866660"/>
                        <a:ext cx="547078" cy="53032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  <p:sp>
                    <p:nvSpPr>
                      <p:cNvPr id="691" name="Oval 690"/>
                      <p:cNvSpPr/>
                      <p:nvPr/>
                    </p:nvSpPr>
                    <p:spPr>
                      <a:xfrm>
                        <a:off x="6994066" y="3792192"/>
                        <a:ext cx="718038" cy="720359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695" name="TextBox 69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67053" y="3866649"/>
                        <a:ext cx="547078" cy="53032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grpSp>
                  <p:nvGrpSpPr>
                    <p:cNvPr id="20685" name="Group 773"/>
                    <p:cNvGrpSpPr>
                      <a:grpSpLocks/>
                    </p:cNvGrpSpPr>
                    <p:nvPr/>
                  </p:nvGrpSpPr>
                  <p:grpSpPr bwMode="auto">
                    <a:xfrm rot="881370">
                      <a:off x="8073014" y="5163044"/>
                      <a:ext cx="501196" cy="501199"/>
                      <a:chOff x="6993460" y="3793078"/>
                      <a:chExt cx="719667" cy="719667"/>
                    </a:xfrm>
                  </p:grpSpPr>
                  <p:sp>
                    <p:nvSpPr>
                      <p:cNvPr id="3066" name="Oval 3065"/>
                      <p:cNvSpPr/>
                      <p:nvPr/>
                    </p:nvSpPr>
                    <p:spPr>
                      <a:xfrm>
                        <a:off x="6992669" y="3793188"/>
                        <a:ext cx="720316" cy="72035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691" name="TextBox 305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67061" y="3888758"/>
                        <a:ext cx="547078" cy="53032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sp>
                  <p:nvSpPr>
                    <p:cNvPr id="3053" name="TextBox 3052"/>
                    <p:cNvSpPr txBox="1"/>
                    <p:nvPr/>
                  </p:nvSpPr>
                  <p:spPr>
                    <a:xfrm rot="483937">
                      <a:off x="7486608" y="1338514"/>
                      <a:ext cx="1295394" cy="304818"/>
                    </a:xfrm>
                    <a:prstGeom prst="rect">
                      <a:avLst/>
                    </a:prstGeom>
                    <a:noFill/>
                  </p:spPr>
                  <p:txBody>
                    <a:bodyPr>
                      <a:spAutoFit/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Kristen ITC" pitchFamily="66" charset="0"/>
                        </a:rPr>
                        <a:t>Stroma</a:t>
                      </a:r>
                    </a:p>
                  </p:txBody>
                </p:sp>
                <p:sp>
                  <p:nvSpPr>
                    <p:cNvPr id="3054" name="TextBox 3053"/>
                    <p:cNvSpPr txBox="1"/>
                    <p:nvPr/>
                  </p:nvSpPr>
                  <p:spPr>
                    <a:xfrm rot="20918016">
                      <a:off x="7334209" y="6164801"/>
                      <a:ext cx="1820854" cy="304818"/>
                    </a:xfrm>
                    <a:prstGeom prst="rect">
                      <a:avLst/>
                    </a:prstGeom>
                    <a:noFill/>
                  </p:spPr>
                  <p:txBody>
                    <a:bodyPr>
                      <a:spAutoFit/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400" b="1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Kristen ITC" pitchFamily="66" charset="0"/>
                        </a:rPr>
                        <a:t>Thylakoid Space</a:t>
                      </a:r>
                    </a:p>
                  </p:txBody>
                </p:sp>
                <p:sp>
                  <p:nvSpPr>
                    <p:cNvPr id="3055" name="Oval 3054"/>
                    <p:cNvSpPr/>
                    <p:nvPr/>
                  </p:nvSpPr>
                  <p:spPr>
                    <a:xfrm>
                      <a:off x="8305754" y="2057694"/>
                      <a:ext cx="533397" cy="533432"/>
                    </a:xfrm>
                    <a:prstGeom prst="ellipse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69850" cmpd="thickThin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56" name="Oval 3055"/>
                    <p:cNvSpPr/>
                    <p:nvPr/>
                  </p:nvSpPr>
                  <p:spPr>
                    <a:xfrm>
                      <a:off x="5486368" y="4115216"/>
                      <a:ext cx="533397" cy="533432"/>
                    </a:xfrm>
                    <a:prstGeom prst="ellipse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69850" cmpd="thickThin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0492" name="Group 2203"/>
                  <p:cNvGrpSpPr>
                    <a:grpSpLocks/>
                  </p:cNvGrpSpPr>
                  <p:nvPr/>
                </p:nvGrpSpPr>
                <p:grpSpPr bwMode="auto">
                  <a:xfrm>
                    <a:off x="9909795" y="1752600"/>
                    <a:ext cx="6084184" cy="4983735"/>
                    <a:chOff x="9909795" y="1752600"/>
                    <a:chExt cx="6084184" cy="4983735"/>
                  </a:xfrm>
                </p:grpSpPr>
                <p:grpSp>
                  <p:nvGrpSpPr>
                    <p:cNvPr id="20493" name="Group 11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363200" y="2362200"/>
                      <a:ext cx="5630779" cy="1981200"/>
                      <a:chOff x="4495800" y="1447800"/>
                      <a:chExt cx="4114800" cy="1447800"/>
                    </a:xfrm>
                  </p:grpSpPr>
                  <p:grpSp>
                    <p:nvGrpSpPr>
                      <p:cNvPr id="20525" name="Group 10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495800" y="1447800"/>
                        <a:ext cx="4114800" cy="685800"/>
                        <a:chOff x="2590800" y="4038600"/>
                        <a:chExt cx="4114800" cy="685800"/>
                      </a:xfrm>
                    </p:grpSpPr>
                    <p:grpSp>
                      <p:nvGrpSpPr>
                        <p:cNvPr id="20601" name="Group 6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90800" y="4038600"/>
                          <a:ext cx="2057400" cy="685800"/>
                          <a:chOff x="5105400" y="3581400"/>
                          <a:chExt cx="2057400" cy="685800"/>
                        </a:xfrm>
                      </p:grpSpPr>
                      <p:grpSp>
                        <p:nvGrpSpPr>
                          <p:cNvPr id="20639" name="Group 21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1054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40" name="Oval 18"/>
                            <p:cNvSpPr/>
                            <p:nvPr/>
                          </p:nvSpPr>
                          <p:spPr>
                            <a:xfrm>
                              <a:off x="5791159" y="2819627"/>
                              <a:ext cx="228538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41" name="Freeform 19"/>
                            <p:cNvSpPr/>
                            <p:nvPr/>
                          </p:nvSpPr>
                          <p:spPr>
                            <a:xfrm>
                              <a:off x="5791159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42" name="Freeform 20"/>
                            <p:cNvSpPr/>
                            <p:nvPr/>
                          </p:nvSpPr>
                          <p:spPr>
                            <a:xfrm flipH="1">
                              <a:off x="5943131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40" name="Group 2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5626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37" name="Oval 23"/>
                            <p:cNvSpPr/>
                            <p:nvPr/>
                          </p:nvSpPr>
                          <p:spPr>
                            <a:xfrm>
                              <a:off x="5791035" y="2819627"/>
                              <a:ext cx="228538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38" name="Freeform 24"/>
                            <p:cNvSpPr/>
                            <p:nvPr/>
                          </p:nvSpPr>
                          <p:spPr>
                            <a:xfrm>
                              <a:off x="5791035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39" name="Freeform 25"/>
                            <p:cNvSpPr/>
                            <p:nvPr/>
                          </p:nvSpPr>
                          <p:spPr>
                            <a:xfrm flipH="1">
                              <a:off x="5943007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41" name="Group 2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3340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34" name="Oval 27"/>
                            <p:cNvSpPr/>
                            <p:nvPr/>
                          </p:nvSpPr>
                          <p:spPr>
                            <a:xfrm>
                              <a:off x="5791097" y="2819627"/>
                              <a:ext cx="228537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35" name="Freeform 28"/>
                            <p:cNvSpPr/>
                            <p:nvPr/>
                          </p:nvSpPr>
                          <p:spPr>
                            <a:xfrm>
                              <a:off x="5791097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36" name="Freeform 29"/>
                            <p:cNvSpPr/>
                            <p:nvPr/>
                          </p:nvSpPr>
                          <p:spPr>
                            <a:xfrm flipH="1">
                              <a:off x="5943068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42" name="Group 3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7912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31" name="Oval 3030"/>
                            <p:cNvSpPr/>
                            <p:nvPr/>
                          </p:nvSpPr>
                          <p:spPr>
                            <a:xfrm>
                              <a:off x="5790973" y="2819627"/>
                              <a:ext cx="228537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32" name="Freeform 3031"/>
                            <p:cNvSpPr/>
                            <p:nvPr/>
                          </p:nvSpPr>
                          <p:spPr>
                            <a:xfrm>
                              <a:off x="5790973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33" name="Freeform 3032"/>
                            <p:cNvSpPr/>
                            <p:nvPr/>
                          </p:nvSpPr>
                          <p:spPr>
                            <a:xfrm flipH="1">
                              <a:off x="5942944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43" name="Group 3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0198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28" name="Oval 3027"/>
                            <p:cNvSpPr/>
                            <p:nvPr/>
                          </p:nvSpPr>
                          <p:spPr>
                            <a:xfrm>
                              <a:off x="5790910" y="2819627"/>
                              <a:ext cx="235498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29" name="Freeform 3028"/>
                            <p:cNvSpPr/>
                            <p:nvPr/>
                          </p:nvSpPr>
                          <p:spPr>
                            <a:xfrm>
                              <a:off x="5790910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30" name="Freeform 3029"/>
                            <p:cNvSpPr/>
                            <p:nvPr/>
                          </p:nvSpPr>
                          <p:spPr>
                            <a:xfrm flipH="1">
                              <a:off x="5944042" y="3048180"/>
                              <a:ext cx="696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44" name="Group 3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2484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25" name="Oval 3024"/>
                            <p:cNvSpPr/>
                            <p:nvPr/>
                          </p:nvSpPr>
                          <p:spPr>
                            <a:xfrm>
                              <a:off x="5797809" y="2819627"/>
                              <a:ext cx="228537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26" name="Freeform 3025"/>
                            <p:cNvSpPr/>
                            <p:nvPr/>
                          </p:nvSpPr>
                          <p:spPr>
                            <a:xfrm>
                              <a:off x="5797809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27" name="Freeform 3026"/>
                            <p:cNvSpPr/>
                            <p:nvPr/>
                          </p:nvSpPr>
                          <p:spPr>
                            <a:xfrm flipH="1">
                              <a:off x="5949780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45" name="Group 4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4770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22" name="Oval 43"/>
                            <p:cNvSpPr/>
                            <p:nvPr/>
                          </p:nvSpPr>
                          <p:spPr>
                            <a:xfrm>
                              <a:off x="5797746" y="2819627"/>
                              <a:ext cx="228538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23" name="Freeform 44"/>
                            <p:cNvSpPr/>
                            <p:nvPr/>
                          </p:nvSpPr>
                          <p:spPr>
                            <a:xfrm>
                              <a:off x="5797746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24" name="Freeform 45"/>
                            <p:cNvSpPr/>
                            <p:nvPr/>
                          </p:nvSpPr>
                          <p:spPr>
                            <a:xfrm flipH="1">
                              <a:off x="5949718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46" name="Group 4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7056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19" name="Oval 47"/>
                            <p:cNvSpPr/>
                            <p:nvPr/>
                          </p:nvSpPr>
                          <p:spPr>
                            <a:xfrm>
                              <a:off x="5797684" y="2819627"/>
                              <a:ext cx="228537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20" name="Freeform 48"/>
                            <p:cNvSpPr/>
                            <p:nvPr/>
                          </p:nvSpPr>
                          <p:spPr>
                            <a:xfrm>
                              <a:off x="5797684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21" name="Freeform 49"/>
                            <p:cNvSpPr/>
                            <p:nvPr/>
                          </p:nvSpPr>
                          <p:spPr>
                            <a:xfrm flipH="1">
                              <a:off x="5949655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47" name="Group 5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9342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16" name="Oval 3015"/>
                            <p:cNvSpPr/>
                            <p:nvPr/>
                          </p:nvSpPr>
                          <p:spPr>
                            <a:xfrm>
                              <a:off x="5797622" y="2819627"/>
                              <a:ext cx="222737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17" name="Freeform 3016"/>
                            <p:cNvSpPr/>
                            <p:nvPr/>
                          </p:nvSpPr>
                          <p:spPr>
                            <a:xfrm>
                              <a:off x="5797622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18" name="Freeform 3017"/>
                            <p:cNvSpPr/>
                            <p:nvPr/>
                          </p:nvSpPr>
                          <p:spPr>
                            <a:xfrm flipH="1">
                              <a:off x="5943793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20602" name="Group 6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648200" y="4038600"/>
                          <a:ext cx="2057400" cy="685800"/>
                          <a:chOff x="5105400" y="3581400"/>
                          <a:chExt cx="2057400" cy="685800"/>
                        </a:xfrm>
                      </p:grpSpPr>
                      <p:grpSp>
                        <p:nvGrpSpPr>
                          <p:cNvPr id="20603" name="Group 21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1054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04" name="Oval 3003"/>
                            <p:cNvSpPr/>
                            <p:nvPr/>
                          </p:nvSpPr>
                          <p:spPr>
                            <a:xfrm>
                              <a:off x="5791759" y="2819627"/>
                              <a:ext cx="228538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05" name="Freeform 3004"/>
                            <p:cNvSpPr/>
                            <p:nvPr/>
                          </p:nvSpPr>
                          <p:spPr>
                            <a:xfrm>
                              <a:off x="5791759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06" name="Freeform 3005"/>
                            <p:cNvSpPr/>
                            <p:nvPr/>
                          </p:nvSpPr>
                          <p:spPr>
                            <a:xfrm flipH="1">
                              <a:off x="5943731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04" name="Group 2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5626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3001" name="Oval 3000"/>
                            <p:cNvSpPr/>
                            <p:nvPr/>
                          </p:nvSpPr>
                          <p:spPr>
                            <a:xfrm>
                              <a:off x="5791635" y="2819627"/>
                              <a:ext cx="228538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02" name="Freeform 3001"/>
                            <p:cNvSpPr/>
                            <p:nvPr/>
                          </p:nvSpPr>
                          <p:spPr>
                            <a:xfrm>
                              <a:off x="5791635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03" name="Freeform 3002"/>
                            <p:cNvSpPr/>
                            <p:nvPr/>
                          </p:nvSpPr>
                          <p:spPr>
                            <a:xfrm flipH="1">
                              <a:off x="5943607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05" name="Group 2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3340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98" name="Oval 2997"/>
                            <p:cNvSpPr/>
                            <p:nvPr/>
                          </p:nvSpPr>
                          <p:spPr>
                            <a:xfrm>
                              <a:off x="5791697" y="2819627"/>
                              <a:ext cx="228537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99" name="Freeform 2998"/>
                            <p:cNvSpPr/>
                            <p:nvPr/>
                          </p:nvSpPr>
                          <p:spPr>
                            <a:xfrm>
                              <a:off x="5791697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3000" name="Freeform 2999"/>
                            <p:cNvSpPr/>
                            <p:nvPr/>
                          </p:nvSpPr>
                          <p:spPr>
                            <a:xfrm flipH="1">
                              <a:off x="5943668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06" name="Group 3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7912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95" name="Oval 2994"/>
                            <p:cNvSpPr/>
                            <p:nvPr/>
                          </p:nvSpPr>
                          <p:spPr>
                            <a:xfrm>
                              <a:off x="5791573" y="2819627"/>
                              <a:ext cx="228537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96" name="Freeform 2995"/>
                            <p:cNvSpPr/>
                            <p:nvPr/>
                          </p:nvSpPr>
                          <p:spPr>
                            <a:xfrm>
                              <a:off x="5791573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97" name="Freeform 2996"/>
                            <p:cNvSpPr/>
                            <p:nvPr/>
                          </p:nvSpPr>
                          <p:spPr>
                            <a:xfrm flipH="1">
                              <a:off x="5943544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07" name="Group 3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0198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92" name="Oval 2991"/>
                            <p:cNvSpPr/>
                            <p:nvPr/>
                          </p:nvSpPr>
                          <p:spPr>
                            <a:xfrm>
                              <a:off x="5791510" y="2819627"/>
                              <a:ext cx="228538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93" name="Freeform 2992"/>
                            <p:cNvSpPr/>
                            <p:nvPr/>
                          </p:nvSpPr>
                          <p:spPr>
                            <a:xfrm>
                              <a:off x="5791510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94" name="Freeform 2993"/>
                            <p:cNvSpPr/>
                            <p:nvPr/>
                          </p:nvSpPr>
                          <p:spPr>
                            <a:xfrm flipH="1">
                              <a:off x="5943482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08" name="Group 3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2484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89" name="Oval 86"/>
                            <p:cNvSpPr/>
                            <p:nvPr/>
                          </p:nvSpPr>
                          <p:spPr>
                            <a:xfrm>
                              <a:off x="5791448" y="2819627"/>
                              <a:ext cx="228537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90" name="Freeform 87"/>
                            <p:cNvSpPr/>
                            <p:nvPr/>
                          </p:nvSpPr>
                          <p:spPr>
                            <a:xfrm>
                              <a:off x="5791448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91" name="Freeform 88"/>
                            <p:cNvSpPr/>
                            <p:nvPr/>
                          </p:nvSpPr>
                          <p:spPr>
                            <a:xfrm flipH="1">
                              <a:off x="5943420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09" name="Group 4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4770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86" name="Oval 83"/>
                            <p:cNvSpPr/>
                            <p:nvPr/>
                          </p:nvSpPr>
                          <p:spPr>
                            <a:xfrm>
                              <a:off x="5791386" y="2819627"/>
                              <a:ext cx="228538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87" name="Freeform 84"/>
                            <p:cNvSpPr/>
                            <p:nvPr/>
                          </p:nvSpPr>
                          <p:spPr>
                            <a:xfrm>
                              <a:off x="5791386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88" name="Freeform 85"/>
                            <p:cNvSpPr/>
                            <p:nvPr/>
                          </p:nvSpPr>
                          <p:spPr>
                            <a:xfrm flipH="1">
                              <a:off x="5943358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10" name="Group 4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7056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83" name="Oval 80"/>
                            <p:cNvSpPr/>
                            <p:nvPr/>
                          </p:nvSpPr>
                          <p:spPr>
                            <a:xfrm>
                              <a:off x="5791323" y="2819627"/>
                              <a:ext cx="228537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84" name="Freeform 81"/>
                            <p:cNvSpPr/>
                            <p:nvPr/>
                          </p:nvSpPr>
                          <p:spPr>
                            <a:xfrm>
                              <a:off x="5791323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85" name="Freeform 82"/>
                            <p:cNvSpPr/>
                            <p:nvPr/>
                          </p:nvSpPr>
                          <p:spPr>
                            <a:xfrm flipH="1">
                              <a:off x="5943295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611" name="Group 5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9342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80" name="Oval 2979"/>
                            <p:cNvSpPr/>
                            <p:nvPr/>
                          </p:nvSpPr>
                          <p:spPr>
                            <a:xfrm>
                              <a:off x="5791261" y="2819627"/>
                              <a:ext cx="228538" cy="228553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81" name="Freeform 78"/>
                            <p:cNvSpPr/>
                            <p:nvPr/>
                          </p:nvSpPr>
                          <p:spPr>
                            <a:xfrm>
                              <a:off x="5791261" y="3048180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82" name="Freeform 79"/>
                            <p:cNvSpPr/>
                            <p:nvPr/>
                          </p:nvSpPr>
                          <p:spPr>
                            <a:xfrm flipH="1">
                              <a:off x="5943233" y="3048180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20526" name="Group 110"/>
                      <p:cNvGrpSpPr>
                        <a:grpSpLocks/>
                      </p:cNvGrpSpPr>
                      <p:nvPr/>
                    </p:nvGrpSpPr>
                    <p:grpSpPr bwMode="auto">
                      <a:xfrm flipV="1">
                        <a:off x="4495800" y="2209800"/>
                        <a:ext cx="4114800" cy="685800"/>
                        <a:chOff x="2590800" y="4038600"/>
                        <a:chExt cx="4114800" cy="685800"/>
                      </a:xfrm>
                    </p:grpSpPr>
                    <p:grpSp>
                      <p:nvGrpSpPr>
                        <p:cNvPr id="20527" name="Group 6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590800" y="4038600"/>
                          <a:ext cx="2057400" cy="685800"/>
                          <a:chOff x="5105400" y="3581400"/>
                          <a:chExt cx="2057400" cy="685800"/>
                        </a:xfrm>
                      </p:grpSpPr>
                      <p:grpSp>
                        <p:nvGrpSpPr>
                          <p:cNvPr id="20565" name="Group 21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1054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66" name="Oval 18"/>
                            <p:cNvSpPr/>
                            <p:nvPr/>
                          </p:nvSpPr>
                          <p:spPr>
                            <a:xfrm>
                              <a:off x="5791159" y="2819086"/>
                              <a:ext cx="228538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67" name="Freeform 19"/>
                            <p:cNvSpPr/>
                            <p:nvPr/>
                          </p:nvSpPr>
                          <p:spPr>
                            <a:xfrm>
                              <a:off x="5791159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68" name="Freeform 20"/>
                            <p:cNvSpPr/>
                            <p:nvPr/>
                          </p:nvSpPr>
                          <p:spPr>
                            <a:xfrm flipH="1">
                              <a:off x="5943131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66" name="Group 2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5626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63" name="Oval 2962"/>
                            <p:cNvSpPr/>
                            <p:nvPr/>
                          </p:nvSpPr>
                          <p:spPr>
                            <a:xfrm>
                              <a:off x="5791035" y="2819086"/>
                              <a:ext cx="228538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64" name="Freeform 2963"/>
                            <p:cNvSpPr/>
                            <p:nvPr/>
                          </p:nvSpPr>
                          <p:spPr>
                            <a:xfrm>
                              <a:off x="5791035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65" name="Freeform 2964"/>
                            <p:cNvSpPr/>
                            <p:nvPr/>
                          </p:nvSpPr>
                          <p:spPr>
                            <a:xfrm flipH="1">
                              <a:off x="5943007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67" name="Group 2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3340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60" name="Oval 2959"/>
                            <p:cNvSpPr/>
                            <p:nvPr/>
                          </p:nvSpPr>
                          <p:spPr>
                            <a:xfrm>
                              <a:off x="5791097" y="2819086"/>
                              <a:ext cx="228537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61" name="Freeform 2960"/>
                            <p:cNvSpPr/>
                            <p:nvPr/>
                          </p:nvSpPr>
                          <p:spPr>
                            <a:xfrm>
                              <a:off x="5791097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62" name="Freeform 2961"/>
                            <p:cNvSpPr/>
                            <p:nvPr/>
                          </p:nvSpPr>
                          <p:spPr>
                            <a:xfrm flipH="1">
                              <a:off x="5943068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68" name="Group 3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7912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57" name="Oval 2956"/>
                            <p:cNvSpPr/>
                            <p:nvPr/>
                          </p:nvSpPr>
                          <p:spPr>
                            <a:xfrm>
                              <a:off x="5790973" y="2819086"/>
                              <a:ext cx="228537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58" name="Freeform 2957"/>
                            <p:cNvSpPr/>
                            <p:nvPr/>
                          </p:nvSpPr>
                          <p:spPr>
                            <a:xfrm>
                              <a:off x="5790973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59" name="Freeform 2958"/>
                            <p:cNvSpPr/>
                            <p:nvPr/>
                          </p:nvSpPr>
                          <p:spPr>
                            <a:xfrm flipH="1">
                              <a:off x="5942944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69" name="Group 3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0198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54" name="Oval 2953"/>
                            <p:cNvSpPr/>
                            <p:nvPr/>
                          </p:nvSpPr>
                          <p:spPr>
                            <a:xfrm>
                              <a:off x="5790910" y="2819086"/>
                              <a:ext cx="235498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55" name="Freeform 2954"/>
                            <p:cNvSpPr/>
                            <p:nvPr/>
                          </p:nvSpPr>
                          <p:spPr>
                            <a:xfrm>
                              <a:off x="5790910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56" name="Freeform 2955"/>
                            <p:cNvSpPr/>
                            <p:nvPr/>
                          </p:nvSpPr>
                          <p:spPr>
                            <a:xfrm flipH="1">
                              <a:off x="5944042" y="3047639"/>
                              <a:ext cx="696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70" name="Group 3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2484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51" name="Oval 2950"/>
                            <p:cNvSpPr/>
                            <p:nvPr/>
                          </p:nvSpPr>
                          <p:spPr>
                            <a:xfrm>
                              <a:off x="5797809" y="2819086"/>
                              <a:ext cx="228537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52" name="Freeform 40"/>
                            <p:cNvSpPr/>
                            <p:nvPr/>
                          </p:nvSpPr>
                          <p:spPr>
                            <a:xfrm>
                              <a:off x="5797809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53" name="Freeform 41"/>
                            <p:cNvSpPr/>
                            <p:nvPr/>
                          </p:nvSpPr>
                          <p:spPr>
                            <a:xfrm flipH="1">
                              <a:off x="5949780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71" name="Group 4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4770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48" name="Oval 43"/>
                            <p:cNvSpPr/>
                            <p:nvPr/>
                          </p:nvSpPr>
                          <p:spPr>
                            <a:xfrm>
                              <a:off x="5797746" y="2819086"/>
                              <a:ext cx="228538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49" name="Freeform 44"/>
                            <p:cNvSpPr/>
                            <p:nvPr/>
                          </p:nvSpPr>
                          <p:spPr>
                            <a:xfrm>
                              <a:off x="5797746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50" name="Freeform 45"/>
                            <p:cNvSpPr/>
                            <p:nvPr/>
                          </p:nvSpPr>
                          <p:spPr>
                            <a:xfrm flipH="1">
                              <a:off x="5949718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72" name="Group 4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7056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45" name="Oval 47"/>
                            <p:cNvSpPr/>
                            <p:nvPr/>
                          </p:nvSpPr>
                          <p:spPr>
                            <a:xfrm>
                              <a:off x="5797684" y="2819086"/>
                              <a:ext cx="228537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46" name="Freeform 48"/>
                            <p:cNvSpPr/>
                            <p:nvPr/>
                          </p:nvSpPr>
                          <p:spPr>
                            <a:xfrm>
                              <a:off x="5797684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47" name="Freeform 2946"/>
                            <p:cNvSpPr/>
                            <p:nvPr/>
                          </p:nvSpPr>
                          <p:spPr>
                            <a:xfrm flipH="1">
                              <a:off x="5949655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73" name="Group 124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9342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42" name="Oval 2941"/>
                            <p:cNvSpPr/>
                            <p:nvPr/>
                          </p:nvSpPr>
                          <p:spPr>
                            <a:xfrm>
                              <a:off x="5797622" y="2819086"/>
                              <a:ext cx="222737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43" name="Freeform 2942"/>
                            <p:cNvSpPr/>
                            <p:nvPr/>
                          </p:nvSpPr>
                          <p:spPr>
                            <a:xfrm>
                              <a:off x="5797622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44" name="Freeform 2943"/>
                            <p:cNvSpPr/>
                            <p:nvPr/>
                          </p:nvSpPr>
                          <p:spPr>
                            <a:xfrm flipH="1">
                              <a:off x="5943793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</p:grpSp>
                    <p:grpSp>
                      <p:nvGrpSpPr>
                        <p:cNvPr id="20528" name="Group 6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648200" y="4038600"/>
                          <a:ext cx="2057400" cy="685800"/>
                          <a:chOff x="5105400" y="3581400"/>
                          <a:chExt cx="2057400" cy="685800"/>
                        </a:xfrm>
                      </p:grpSpPr>
                      <p:grpSp>
                        <p:nvGrpSpPr>
                          <p:cNvPr id="20529" name="Group 21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1054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30" name="Oval 2929"/>
                            <p:cNvSpPr/>
                            <p:nvPr/>
                          </p:nvSpPr>
                          <p:spPr>
                            <a:xfrm>
                              <a:off x="5791759" y="2819086"/>
                              <a:ext cx="228538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31" name="Freeform 2930"/>
                            <p:cNvSpPr/>
                            <p:nvPr/>
                          </p:nvSpPr>
                          <p:spPr>
                            <a:xfrm>
                              <a:off x="5791759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32" name="Freeform 2931"/>
                            <p:cNvSpPr/>
                            <p:nvPr/>
                          </p:nvSpPr>
                          <p:spPr>
                            <a:xfrm flipH="1">
                              <a:off x="5943731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30" name="Group 2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5626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27" name="Oval 2926"/>
                            <p:cNvSpPr/>
                            <p:nvPr/>
                          </p:nvSpPr>
                          <p:spPr>
                            <a:xfrm>
                              <a:off x="5791635" y="2819086"/>
                              <a:ext cx="228538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28" name="Freeform 2927"/>
                            <p:cNvSpPr/>
                            <p:nvPr/>
                          </p:nvSpPr>
                          <p:spPr>
                            <a:xfrm>
                              <a:off x="5791635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29" name="Freeform 2928"/>
                            <p:cNvSpPr/>
                            <p:nvPr/>
                          </p:nvSpPr>
                          <p:spPr>
                            <a:xfrm flipH="1">
                              <a:off x="5943607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31" name="Group 2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3340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24" name="Oval 2923"/>
                            <p:cNvSpPr/>
                            <p:nvPr/>
                          </p:nvSpPr>
                          <p:spPr>
                            <a:xfrm>
                              <a:off x="5791697" y="2819086"/>
                              <a:ext cx="228537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25" name="Freeform 2924"/>
                            <p:cNvSpPr/>
                            <p:nvPr/>
                          </p:nvSpPr>
                          <p:spPr>
                            <a:xfrm>
                              <a:off x="5791697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26" name="Freeform 2925"/>
                            <p:cNvSpPr/>
                            <p:nvPr/>
                          </p:nvSpPr>
                          <p:spPr>
                            <a:xfrm flipH="1">
                              <a:off x="5943668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32" name="Group 3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57912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21" name="Oval 2920"/>
                            <p:cNvSpPr/>
                            <p:nvPr/>
                          </p:nvSpPr>
                          <p:spPr>
                            <a:xfrm>
                              <a:off x="5791573" y="2819086"/>
                              <a:ext cx="228537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22" name="Freeform 2921"/>
                            <p:cNvSpPr/>
                            <p:nvPr/>
                          </p:nvSpPr>
                          <p:spPr>
                            <a:xfrm>
                              <a:off x="5791573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23" name="Freeform 2922"/>
                            <p:cNvSpPr/>
                            <p:nvPr/>
                          </p:nvSpPr>
                          <p:spPr>
                            <a:xfrm flipH="1">
                              <a:off x="5943544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33" name="Group 3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0198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18" name="Oval 2917"/>
                            <p:cNvSpPr/>
                            <p:nvPr/>
                          </p:nvSpPr>
                          <p:spPr>
                            <a:xfrm>
                              <a:off x="5791510" y="2819086"/>
                              <a:ext cx="228538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19" name="Freeform 2918"/>
                            <p:cNvSpPr/>
                            <p:nvPr/>
                          </p:nvSpPr>
                          <p:spPr>
                            <a:xfrm>
                              <a:off x="5791510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20" name="Freeform 2919"/>
                            <p:cNvSpPr/>
                            <p:nvPr/>
                          </p:nvSpPr>
                          <p:spPr>
                            <a:xfrm flipH="1">
                              <a:off x="5943482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34" name="Group 3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2484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15" name="Oval 2914"/>
                            <p:cNvSpPr/>
                            <p:nvPr/>
                          </p:nvSpPr>
                          <p:spPr>
                            <a:xfrm>
                              <a:off x="5791448" y="2819086"/>
                              <a:ext cx="228537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16" name="Freeform 2915"/>
                            <p:cNvSpPr/>
                            <p:nvPr/>
                          </p:nvSpPr>
                          <p:spPr>
                            <a:xfrm>
                              <a:off x="5791448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17" name="Freeform 2916"/>
                            <p:cNvSpPr/>
                            <p:nvPr/>
                          </p:nvSpPr>
                          <p:spPr>
                            <a:xfrm flipH="1">
                              <a:off x="5943420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35" name="Group 4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4770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12" name="Oval 2911"/>
                            <p:cNvSpPr/>
                            <p:nvPr/>
                          </p:nvSpPr>
                          <p:spPr>
                            <a:xfrm>
                              <a:off x="5791386" y="2819086"/>
                              <a:ext cx="228538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13" name="Freeform 2912"/>
                            <p:cNvSpPr/>
                            <p:nvPr/>
                          </p:nvSpPr>
                          <p:spPr>
                            <a:xfrm>
                              <a:off x="5791386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14" name="Freeform 2913"/>
                            <p:cNvSpPr/>
                            <p:nvPr/>
                          </p:nvSpPr>
                          <p:spPr>
                            <a:xfrm flipH="1">
                              <a:off x="5943358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36" name="Group 46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7056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09" name="Oval 2908"/>
                            <p:cNvSpPr/>
                            <p:nvPr/>
                          </p:nvSpPr>
                          <p:spPr>
                            <a:xfrm>
                              <a:off x="5791323" y="2819086"/>
                              <a:ext cx="228537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10" name="Freeform 2909"/>
                            <p:cNvSpPr/>
                            <p:nvPr/>
                          </p:nvSpPr>
                          <p:spPr>
                            <a:xfrm>
                              <a:off x="5791323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11" name="Freeform 2910"/>
                            <p:cNvSpPr/>
                            <p:nvPr/>
                          </p:nvSpPr>
                          <p:spPr>
                            <a:xfrm flipH="1">
                              <a:off x="5943295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  <p:grpSp>
                        <p:nvGrpSpPr>
                          <p:cNvPr id="20537" name="Group 5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6934200" y="3581400"/>
                            <a:ext cx="228600" cy="685800"/>
                            <a:chOff x="5791200" y="2819400"/>
                            <a:chExt cx="228600" cy="685800"/>
                          </a:xfrm>
                        </p:grpSpPr>
                        <p:sp>
                          <p:nvSpPr>
                            <p:cNvPr id="2906" name="Oval 2905"/>
                            <p:cNvSpPr/>
                            <p:nvPr/>
                          </p:nvSpPr>
                          <p:spPr>
                            <a:xfrm>
                              <a:off x="5791261" y="2819086"/>
                              <a:ext cx="228538" cy="228552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rgbClr val="FFFF00">
                                    <a:tint val="66000"/>
                                    <a:satMod val="160000"/>
                                  </a:srgbClr>
                                </a:gs>
                                <a:gs pos="50000">
                                  <a:srgbClr val="FFFF00">
                                    <a:tint val="44500"/>
                                    <a:satMod val="160000"/>
                                  </a:srgbClr>
                                </a:gs>
                                <a:gs pos="100000">
                                  <a:srgbClr val="FFFF00">
                                    <a:tint val="23500"/>
                                    <a:satMod val="160000"/>
                                  </a:srgbClr>
                                </a:gs>
                              </a:gsLst>
                              <a:lin ang="0" scaled="1"/>
                              <a:tileRect/>
                            </a:gradFill>
                            <a:ln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07" name="Freeform 2906"/>
                            <p:cNvSpPr/>
                            <p:nvPr/>
                          </p:nvSpPr>
                          <p:spPr>
                            <a:xfrm>
                              <a:off x="5791261" y="3047639"/>
                              <a:ext cx="6264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  <p:sp>
                          <p:nvSpPr>
                            <p:cNvPr id="2908" name="Freeform 2907"/>
                            <p:cNvSpPr/>
                            <p:nvPr/>
                          </p:nvSpPr>
                          <p:spPr>
                            <a:xfrm flipH="1">
                              <a:off x="5943233" y="3047639"/>
                              <a:ext cx="63805" cy="457105"/>
                            </a:xfrm>
                            <a:custGeom>
                              <a:avLst/>
                              <a:gdLst>
                                <a:gd name="connsiteX0" fmla="*/ 180754 w 180754"/>
                                <a:gd name="connsiteY0" fmla="*/ 0 h 1307804"/>
                                <a:gd name="connsiteX1" fmla="*/ 85061 w 180754"/>
                                <a:gd name="connsiteY1" fmla="*/ 350874 h 1307804"/>
                                <a:gd name="connsiteX2" fmla="*/ 148857 w 180754"/>
                                <a:gd name="connsiteY2" fmla="*/ 956930 h 1307804"/>
                                <a:gd name="connsiteX3" fmla="*/ 53163 w 180754"/>
                                <a:gd name="connsiteY3" fmla="*/ 1307804 h 130780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</a:cxnLst>
                              <a:rect l="l" t="t" r="r" b="b"/>
                              <a:pathLst>
                                <a:path w="180754" h="1307804">
                                  <a:moveTo>
                                    <a:pt x="180754" y="0"/>
                                  </a:moveTo>
                                  <a:cubicBezTo>
                                    <a:pt x="135565" y="95693"/>
                                    <a:pt x="90377" y="191386"/>
                                    <a:pt x="85061" y="350874"/>
                                  </a:cubicBezTo>
                                  <a:cubicBezTo>
                                    <a:pt x="79745" y="510362"/>
                                    <a:pt x="154173" y="797442"/>
                                    <a:pt x="148857" y="956930"/>
                                  </a:cubicBezTo>
                                  <a:cubicBezTo>
                                    <a:pt x="143541" y="1116418"/>
                                    <a:pt x="0" y="1233376"/>
                                    <a:pt x="53163" y="1307804"/>
                                  </a:cubicBezTo>
                                </a:path>
                              </a:pathLst>
                            </a:custGeom>
                            <a:ln w="19050">
                              <a:solidFill>
                                <a:srgbClr val="CC9900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  <p:txBody>
                            <a:bodyPr anchor="ctr"/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endParaRPr lang="en-US"/>
                            </a:p>
                          </p:txBody>
                        </p:sp>
                      </p:grpSp>
                    </p:grpSp>
                  </p:grpSp>
                </p:grpSp>
                <p:sp>
                  <p:nvSpPr>
                    <p:cNvPr id="2850" name="Cloud 2849"/>
                    <p:cNvSpPr/>
                    <p:nvPr/>
                  </p:nvSpPr>
                  <p:spPr>
                    <a:xfrm>
                      <a:off x="10515600" y="2209800"/>
                      <a:ext cx="1447800" cy="1143000"/>
                    </a:xfrm>
                    <a:prstGeom prst="cloud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  <a:ln w="85725" cmpd="tri">
                      <a:solidFill>
                        <a:srgbClr val="74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grpSp>
                  <p:nvGrpSpPr>
                    <p:cNvPr id="20497" name="Group 1353"/>
                    <p:cNvGrpSpPr>
                      <a:grpSpLocks/>
                    </p:cNvGrpSpPr>
                    <p:nvPr/>
                  </p:nvGrpSpPr>
                  <p:grpSpPr bwMode="auto">
                    <a:xfrm rot="-1607138">
                      <a:off x="9909795" y="5245458"/>
                      <a:ext cx="501196" cy="501199"/>
                      <a:chOff x="6993459" y="3793075"/>
                      <a:chExt cx="719667" cy="719667"/>
                    </a:xfrm>
                  </p:grpSpPr>
                  <p:sp>
                    <p:nvSpPr>
                      <p:cNvPr id="2892" name="Oval 2891"/>
                      <p:cNvSpPr/>
                      <p:nvPr/>
                    </p:nvSpPr>
                    <p:spPr>
                      <a:xfrm>
                        <a:off x="6992324" y="3792908"/>
                        <a:ext cx="720316" cy="72035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524" name="TextBox 288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67062" y="3888759"/>
                        <a:ext cx="547078" cy="53032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grpSp>
                  <p:nvGrpSpPr>
                    <p:cNvPr id="20498" name="Group 139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4401800" y="5486400"/>
                      <a:ext cx="501196" cy="501199"/>
                      <a:chOff x="12549070" y="5998209"/>
                      <a:chExt cx="501196" cy="501199"/>
                    </a:xfrm>
                  </p:grpSpPr>
                  <p:sp>
                    <p:nvSpPr>
                      <p:cNvPr id="2881" name="Oval 2880"/>
                      <p:cNvSpPr/>
                      <p:nvPr/>
                    </p:nvSpPr>
                    <p:spPr>
                      <a:xfrm rot="20925095">
                        <a:off x="12548994" y="5998707"/>
                        <a:ext cx="501648" cy="500093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522" name="TextBox 288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-674905">
                        <a:off x="12600635" y="6066554"/>
                        <a:ext cx="381000" cy="36933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grpSp>
                  <p:nvGrpSpPr>
                    <p:cNvPr id="20499" name="Group 1386"/>
                    <p:cNvGrpSpPr>
                      <a:grpSpLocks/>
                    </p:cNvGrpSpPr>
                    <p:nvPr/>
                  </p:nvGrpSpPr>
                  <p:grpSpPr bwMode="auto">
                    <a:xfrm rot="790637">
                      <a:off x="11117796" y="6235136"/>
                      <a:ext cx="501196" cy="501199"/>
                      <a:chOff x="6993445" y="3793076"/>
                      <a:chExt cx="719666" cy="719667"/>
                    </a:xfrm>
                  </p:grpSpPr>
                  <p:sp>
                    <p:nvSpPr>
                      <p:cNvPr id="2880" name="Oval 2879"/>
                      <p:cNvSpPr/>
                      <p:nvPr/>
                    </p:nvSpPr>
                    <p:spPr>
                      <a:xfrm>
                        <a:off x="6992529" y="3792515"/>
                        <a:ext cx="720315" cy="72035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520" name="TextBox 287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67062" y="3888758"/>
                        <a:ext cx="547078" cy="53032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grpSp>
                  <p:nvGrpSpPr>
                    <p:cNvPr id="20500" name="Group 1400"/>
                    <p:cNvGrpSpPr>
                      <a:grpSpLocks/>
                    </p:cNvGrpSpPr>
                    <p:nvPr/>
                  </p:nvGrpSpPr>
                  <p:grpSpPr bwMode="auto">
                    <a:xfrm rot="-741276">
                      <a:off x="13306615" y="6067615"/>
                      <a:ext cx="501196" cy="501199"/>
                      <a:chOff x="12549070" y="5998209"/>
                      <a:chExt cx="501196" cy="501199"/>
                    </a:xfrm>
                  </p:grpSpPr>
                  <p:sp>
                    <p:nvSpPr>
                      <p:cNvPr id="2869" name="Oval 2868"/>
                      <p:cNvSpPr/>
                      <p:nvPr/>
                    </p:nvSpPr>
                    <p:spPr>
                      <a:xfrm rot="20925095">
                        <a:off x="12548855" y="5998548"/>
                        <a:ext cx="501648" cy="500093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518" name="TextBox 2869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-674905">
                        <a:off x="12600635" y="6066554"/>
                        <a:ext cx="381000" cy="36933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grpSp>
                  <p:nvGrpSpPr>
                    <p:cNvPr id="20501" name="Group 1403"/>
                    <p:cNvGrpSpPr>
                      <a:grpSpLocks/>
                    </p:cNvGrpSpPr>
                    <p:nvPr/>
                  </p:nvGrpSpPr>
                  <p:grpSpPr bwMode="auto">
                    <a:xfrm rot="647672">
                      <a:off x="15011400" y="4953000"/>
                      <a:ext cx="501196" cy="501199"/>
                      <a:chOff x="12549070" y="5998209"/>
                      <a:chExt cx="501196" cy="501199"/>
                    </a:xfrm>
                  </p:grpSpPr>
                  <p:sp>
                    <p:nvSpPr>
                      <p:cNvPr id="2867" name="Oval 2866"/>
                      <p:cNvSpPr/>
                      <p:nvPr/>
                    </p:nvSpPr>
                    <p:spPr>
                      <a:xfrm rot="20925095">
                        <a:off x="12548972" y="5998649"/>
                        <a:ext cx="501648" cy="500093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516" name="TextBox 286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-674905">
                        <a:off x="12600635" y="6066554"/>
                        <a:ext cx="381000" cy="36933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grpSp>
                  <p:nvGrpSpPr>
                    <p:cNvPr id="20502" name="Group 1406"/>
                    <p:cNvGrpSpPr>
                      <a:grpSpLocks/>
                    </p:cNvGrpSpPr>
                    <p:nvPr/>
                  </p:nvGrpSpPr>
                  <p:grpSpPr bwMode="auto">
                    <a:xfrm rot="1400302">
                      <a:off x="12801600" y="5181600"/>
                      <a:ext cx="501196" cy="501199"/>
                      <a:chOff x="12549070" y="5998209"/>
                      <a:chExt cx="501196" cy="501199"/>
                    </a:xfrm>
                  </p:grpSpPr>
                  <p:sp>
                    <p:nvSpPr>
                      <p:cNvPr id="2865" name="Oval 2864"/>
                      <p:cNvSpPr/>
                      <p:nvPr/>
                    </p:nvSpPr>
                    <p:spPr>
                      <a:xfrm rot="20925095">
                        <a:off x="12548960" y="5998631"/>
                        <a:ext cx="501648" cy="500093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20514" name="TextBox 286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 rot="-674905">
                        <a:off x="12600635" y="6066554"/>
                        <a:ext cx="381000" cy="36933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>
                            <a:solidFill>
                              <a:srgbClr val="05054B"/>
                            </a:solidFill>
                            <a:latin typeface="Kristen ITC" pitchFamily="66" charset="0"/>
                          </a:rPr>
                          <a:t>H</a:t>
                        </a:r>
                      </a:p>
                    </p:txBody>
                  </p:sp>
                </p:grpSp>
                <p:grpSp>
                  <p:nvGrpSpPr>
                    <p:cNvPr id="20503" name="Group 199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106400" y="1752600"/>
                      <a:ext cx="1447800" cy="3125788"/>
                      <a:chOff x="13106400" y="1752600"/>
                      <a:chExt cx="1447800" cy="3125788"/>
                    </a:xfrm>
                  </p:grpSpPr>
                  <p:grpSp>
                    <p:nvGrpSpPr>
                      <p:cNvPr id="20504" name="Group 26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3106400" y="1752600"/>
                        <a:ext cx="1447800" cy="3125788"/>
                        <a:chOff x="7543800" y="2819400"/>
                        <a:chExt cx="1447800" cy="3125788"/>
                      </a:xfrm>
                    </p:grpSpPr>
                    <p:sp>
                      <p:nvSpPr>
                        <p:cNvPr id="2860" name="Oval 2859"/>
                        <p:cNvSpPr/>
                        <p:nvPr/>
                      </p:nvSpPr>
                      <p:spPr>
                        <a:xfrm>
                          <a:off x="7543730" y="2819675"/>
                          <a:ext cx="1447793" cy="1447886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00B0F0">
                                <a:shade val="30000"/>
                                <a:satMod val="115000"/>
                              </a:srgbClr>
                            </a:gs>
                            <a:gs pos="50000">
                              <a:srgbClr val="00B0F0">
                                <a:shade val="67500"/>
                                <a:satMod val="115000"/>
                              </a:srgbClr>
                            </a:gs>
                            <a:gs pos="100000">
                              <a:srgbClr val="00B0F0">
                                <a:shade val="100000"/>
                                <a:satMod val="115000"/>
                              </a:srgbClr>
                            </a:gs>
                          </a:gsLst>
                          <a:lin ang="5400000" scaled="1"/>
                          <a:tileRect/>
                        </a:gradFill>
                        <a:ln w="28575">
                          <a:solidFill>
                            <a:schemeClr val="tx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2861" name="Rectangle 2860"/>
                        <p:cNvSpPr/>
                        <p:nvPr/>
                      </p:nvSpPr>
                      <p:spPr>
                        <a:xfrm>
                          <a:off x="7848529" y="4115152"/>
                          <a:ext cx="838196" cy="1828909"/>
                        </a:xfrm>
                        <a:prstGeom prst="rect">
                          <a:avLst/>
                        </a:prstGeom>
                        <a:gradFill flip="none" rotWithShape="1">
                          <a:gsLst>
                            <a:gs pos="0">
                              <a:srgbClr val="00B0F0">
                                <a:shade val="30000"/>
                                <a:satMod val="115000"/>
                              </a:srgbClr>
                            </a:gs>
                            <a:gs pos="50000">
                              <a:srgbClr val="00B0F0">
                                <a:shade val="67500"/>
                                <a:satMod val="115000"/>
                              </a:srgbClr>
                            </a:gs>
                            <a:gs pos="100000">
                              <a:srgbClr val="00B0F0">
                                <a:shade val="100000"/>
                                <a:satMod val="115000"/>
                              </a:srgbClr>
                            </a:gs>
                          </a:gsLst>
                          <a:lin ang="16200000" scaled="1"/>
                          <a:tileRect/>
                        </a:gra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cxnSp>
                      <p:nvCxnSpPr>
                        <p:cNvPr id="2862" name="Straight Connector 2861"/>
                        <p:cNvCxnSpPr/>
                        <p:nvPr/>
                      </p:nvCxnSpPr>
                      <p:spPr>
                        <a:xfrm rot="5400000">
                          <a:off x="6934868" y="5028813"/>
                          <a:ext cx="1828909" cy="1588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2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863" name="Straight Connector 2862"/>
                        <p:cNvCxnSpPr/>
                        <p:nvPr/>
                      </p:nvCxnSpPr>
                      <p:spPr>
                        <a:xfrm rot="5400000">
                          <a:off x="7773064" y="5028813"/>
                          <a:ext cx="1828909" cy="1588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2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864" name="Straight Connector 2863"/>
                        <p:cNvCxnSpPr/>
                        <p:nvPr/>
                      </p:nvCxnSpPr>
                      <p:spPr>
                        <a:xfrm rot="10800000">
                          <a:off x="7848529" y="5944061"/>
                          <a:ext cx="838196" cy="1588"/>
                        </a:xfrm>
                        <a:prstGeom prst="line">
                          <a:avLst/>
                        </a:prstGeom>
                        <a:ln w="38100">
                          <a:solidFill>
                            <a:schemeClr val="tx2">
                              <a:lumMod val="50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859" name="Rectangle 2858"/>
                      <p:cNvSpPr/>
                      <p:nvPr/>
                    </p:nvSpPr>
                    <p:spPr>
                      <a:xfrm>
                        <a:off x="13639800" y="1752600"/>
                        <a:ext cx="381000" cy="31242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75000"/>
                        </a:schemeClr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52400" h="50800" prst="softRound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</p:grpSp>
          </p:grpSp>
          <p:sp>
            <p:nvSpPr>
              <p:cNvPr id="3441" name="Oval 3440"/>
              <p:cNvSpPr/>
              <p:nvPr/>
            </p:nvSpPr>
            <p:spPr>
              <a:xfrm>
                <a:off x="8381954" y="2210103"/>
                <a:ext cx="152399" cy="15240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L -0.74948 0.0034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9" grpId="0"/>
      <p:bldP spid="279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2"/>
          <p:cNvGrpSpPr>
            <a:grpSpLocks/>
          </p:cNvGrpSpPr>
          <p:nvPr/>
        </p:nvGrpSpPr>
        <p:grpSpPr bwMode="auto">
          <a:xfrm>
            <a:off x="-228600" y="-228600"/>
            <a:ext cx="9498013" cy="7239000"/>
            <a:chOff x="1005" y="2947"/>
            <a:chExt cx="7223" cy="5902"/>
          </a:xfrm>
        </p:grpSpPr>
        <p:pic>
          <p:nvPicPr>
            <p:cNvPr id="21896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05" y="2947"/>
              <a:ext cx="7223" cy="2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96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05" y="5145"/>
              <a:ext cx="7223" cy="3704"/>
            </a:xfrm>
            <a:prstGeom prst="rect">
              <a:avLst/>
            </a:prstGeom>
            <a:noFill/>
            <a:effectLst>
              <a:outerShdw blurRad="1270000" dist="50800" dir="5400000" algn="ctr" rotWithShape="0">
                <a:srgbClr val="003300"/>
              </a:outerShdw>
            </a:effectLst>
          </p:spPr>
        </p:pic>
      </p:grpSp>
      <p:grpSp>
        <p:nvGrpSpPr>
          <p:cNvPr id="21506" name="Group 2215"/>
          <p:cNvGrpSpPr>
            <a:grpSpLocks/>
          </p:cNvGrpSpPr>
          <p:nvPr/>
        </p:nvGrpSpPr>
        <p:grpSpPr bwMode="auto">
          <a:xfrm rot="1400302">
            <a:off x="5946775" y="5184775"/>
            <a:ext cx="500063" cy="500063"/>
            <a:chOff x="12549070" y="5998209"/>
            <a:chExt cx="501196" cy="501199"/>
          </a:xfrm>
        </p:grpSpPr>
        <p:sp>
          <p:nvSpPr>
            <p:cNvPr id="468" name="Oval 20"/>
            <p:cNvSpPr/>
            <p:nvPr/>
          </p:nvSpPr>
          <p:spPr>
            <a:xfrm rot="20925095">
              <a:off x="12549070" y="5998209"/>
              <a:ext cx="501196" cy="501199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895" name="TextBox 468"/>
            <p:cNvSpPr txBox="1">
              <a:spLocks noChangeArrowheads="1"/>
            </p:cNvSpPr>
            <p:nvPr/>
          </p:nvSpPr>
          <p:spPr bwMode="auto">
            <a:xfrm rot="-674905">
              <a:off x="12600635" y="6066554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1507" name="Group 2488"/>
          <p:cNvGrpSpPr>
            <a:grpSpLocks/>
          </p:cNvGrpSpPr>
          <p:nvPr/>
        </p:nvGrpSpPr>
        <p:grpSpPr bwMode="auto">
          <a:xfrm>
            <a:off x="-2125663" y="609600"/>
            <a:ext cx="11269663" cy="5861050"/>
            <a:chOff x="-2125579" y="609600"/>
            <a:chExt cx="11269579" cy="5860579"/>
          </a:xfrm>
        </p:grpSpPr>
        <p:grpSp>
          <p:nvGrpSpPr>
            <p:cNvPr id="21537" name="Group 2476"/>
            <p:cNvGrpSpPr>
              <a:grpSpLocks/>
            </p:cNvGrpSpPr>
            <p:nvPr/>
          </p:nvGrpSpPr>
          <p:grpSpPr bwMode="auto">
            <a:xfrm>
              <a:off x="-2125579" y="609600"/>
              <a:ext cx="11269579" cy="5860579"/>
              <a:chOff x="-2125579" y="609600"/>
              <a:chExt cx="11269579" cy="5860579"/>
            </a:xfrm>
          </p:grpSpPr>
          <p:grpSp>
            <p:nvGrpSpPr>
              <p:cNvPr id="21541" name="Group 152"/>
              <p:cNvGrpSpPr>
                <a:grpSpLocks/>
              </p:cNvGrpSpPr>
              <p:nvPr/>
            </p:nvGrpSpPr>
            <p:grpSpPr bwMode="auto">
              <a:xfrm>
                <a:off x="-2125579" y="2362200"/>
                <a:ext cx="5630779" cy="1981200"/>
                <a:chOff x="4495800" y="1447800"/>
                <a:chExt cx="4114800" cy="1447800"/>
              </a:xfrm>
            </p:grpSpPr>
            <p:grpSp>
              <p:nvGrpSpPr>
                <p:cNvPr id="21744" name="Group 104"/>
                <p:cNvGrpSpPr>
                  <a:grpSpLocks/>
                </p:cNvGrpSpPr>
                <p:nvPr/>
              </p:nvGrpSpPr>
              <p:grpSpPr bwMode="auto">
                <a:xfrm>
                  <a:off x="4495800" y="1447800"/>
                  <a:ext cx="4114800" cy="685800"/>
                  <a:chOff x="2590800" y="4038600"/>
                  <a:chExt cx="4114800" cy="685800"/>
                </a:xfrm>
              </p:grpSpPr>
              <p:grpSp>
                <p:nvGrpSpPr>
                  <p:cNvPr id="2182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590800" y="4038600"/>
                    <a:ext cx="2057400" cy="685800"/>
                    <a:chOff x="5105400" y="3581400"/>
                    <a:chExt cx="2057400" cy="685800"/>
                  </a:xfrm>
                </p:grpSpPr>
                <p:grpSp>
                  <p:nvGrpSpPr>
                    <p:cNvPr id="21858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054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42" name="Oval 18"/>
                      <p:cNvSpPr/>
                      <p:nvPr/>
                    </p:nvSpPr>
                    <p:spPr>
                      <a:xfrm>
                        <a:off x="5791200" y="2819297"/>
                        <a:ext cx="228538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43" name="Freeform 19"/>
                      <p:cNvSpPr/>
                      <p:nvPr/>
                    </p:nvSpPr>
                    <p:spPr>
                      <a:xfrm>
                        <a:off x="5791200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44" name="Freeform 20"/>
                      <p:cNvSpPr/>
                      <p:nvPr/>
                    </p:nvSpPr>
                    <p:spPr>
                      <a:xfrm flipH="1">
                        <a:off x="5943172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59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5626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39" name="Oval 23"/>
                      <p:cNvSpPr/>
                      <p:nvPr/>
                    </p:nvSpPr>
                    <p:spPr>
                      <a:xfrm>
                        <a:off x="5791074" y="2819297"/>
                        <a:ext cx="228538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40" name="Freeform 24"/>
                      <p:cNvSpPr/>
                      <p:nvPr/>
                    </p:nvSpPr>
                    <p:spPr>
                      <a:xfrm>
                        <a:off x="5791074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41" name="Freeform 25"/>
                      <p:cNvSpPr/>
                      <p:nvPr/>
                    </p:nvSpPr>
                    <p:spPr>
                      <a:xfrm flipH="1">
                        <a:off x="5943046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60" name="Group 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340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36" name="Oval 27"/>
                      <p:cNvSpPr/>
                      <p:nvPr/>
                    </p:nvSpPr>
                    <p:spPr>
                      <a:xfrm>
                        <a:off x="5791138" y="2819297"/>
                        <a:ext cx="228537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37" name="Freeform 28"/>
                      <p:cNvSpPr/>
                      <p:nvPr/>
                    </p:nvSpPr>
                    <p:spPr>
                      <a:xfrm>
                        <a:off x="5791138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38" name="Freeform 29"/>
                      <p:cNvSpPr/>
                      <p:nvPr/>
                    </p:nvSpPr>
                    <p:spPr>
                      <a:xfrm flipH="1">
                        <a:off x="5943109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61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912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33" name="Oval 432"/>
                      <p:cNvSpPr/>
                      <p:nvPr/>
                    </p:nvSpPr>
                    <p:spPr>
                      <a:xfrm>
                        <a:off x="5791012" y="2819297"/>
                        <a:ext cx="228537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34" name="Freeform 433"/>
                      <p:cNvSpPr/>
                      <p:nvPr/>
                    </p:nvSpPr>
                    <p:spPr>
                      <a:xfrm>
                        <a:off x="5791012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35" name="Freeform 434"/>
                      <p:cNvSpPr/>
                      <p:nvPr/>
                    </p:nvSpPr>
                    <p:spPr>
                      <a:xfrm flipH="1">
                        <a:off x="5942983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62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0198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30" name="Oval 429"/>
                      <p:cNvSpPr/>
                      <p:nvPr/>
                    </p:nvSpPr>
                    <p:spPr>
                      <a:xfrm>
                        <a:off x="5790949" y="2819297"/>
                        <a:ext cx="235498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31" name="Freeform 430"/>
                      <p:cNvSpPr/>
                      <p:nvPr/>
                    </p:nvSpPr>
                    <p:spPr>
                      <a:xfrm>
                        <a:off x="5790949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32" name="Freeform 431"/>
                      <p:cNvSpPr/>
                      <p:nvPr/>
                    </p:nvSpPr>
                    <p:spPr>
                      <a:xfrm flipH="1">
                        <a:off x="5944080" y="3047818"/>
                        <a:ext cx="696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63" name="Group 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2484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27" name="Oval 426"/>
                      <p:cNvSpPr/>
                      <p:nvPr/>
                    </p:nvSpPr>
                    <p:spPr>
                      <a:xfrm>
                        <a:off x="5797847" y="2819297"/>
                        <a:ext cx="228537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28" name="Freeform 427"/>
                      <p:cNvSpPr/>
                      <p:nvPr/>
                    </p:nvSpPr>
                    <p:spPr>
                      <a:xfrm>
                        <a:off x="5797847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29" name="Freeform 428"/>
                      <p:cNvSpPr/>
                      <p:nvPr/>
                    </p:nvSpPr>
                    <p:spPr>
                      <a:xfrm flipH="1">
                        <a:off x="5949818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64" name="Group 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770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24" name="Oval 43"/>
                      <p:cNvSpPr/>
                      <p:nvPr/>
                    </p:nvSpPr>
                    <p:spPr>
                      <a:xfrm>
                        <a:off x="5797783" y="2819297"/>
                        <a:ext cx="228538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25" name="Freeform 44"/>
                      <p:cNvSpPr/>
                      <p:nvPr/>
                    </p:nvSpPr>
                    <p:spPr>
                      <a:xfrm>
                        <a:off x="5797783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26" name="Freeform 45"/>
                      <p:cNvSpPr/>
                      <p:nvPr/>
                    </p:nvSpPr>
                    <p:spPr>
                      <a:xfrm flipH="1">
                        <a:off x="5949755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65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7056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21" name="Oval 47"/>
                      <p:cNvSpPr/>
                      <p:nvPr/>
                    </p:nvSpPr>
                    <p:spPr>
                      <a:xfrm>
                        <a:off x="5797721" y="2819297"/>
                        <a:ext cx="228538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22" name="Freeform 48"/>
                      <p:cNvSpPr/>
                      <p:nvPr/>
                    </p:nvSpPr>
                    <p:spPr>
                      <a:xfrm>
                        <a:off x="5797721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23" name="Freeform 49"/>
                      <p:cNvSpPr/>
                      <p:nvPr/>
                    </p:nvSpPr>
                    <p:spPr>
                      <a:xfrm flipH="1">
                        <a:off x="5949693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66" name="Group 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9342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18" name="Oval 417"/>
                      <p:cNvSpPr/>
                      <p:nvPr/>
                    </p:nvSpPr>
                    <p:spPr>
                      <a:xfrm>
                        <a:off x="5797658" y="2819297"/>
                        <a:ext cx="228537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19" name="Freeform 418"/>
                      <p:cNvSpPr/>
                      <p:nvPr/>
                    </p:nvSpPr>
                    <p:spPr>
                      <a:xfrm>
                        <a:off x="5797658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20" name="Freeform 419"/>
                      <p:cNvSpPr/>
                      <p:nvPr/>
                    </p:nvSpPr>
                    <p:spPr>
                      <a:xfrm flipH="1">
                        <a:off x="5949630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1821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4648200" y="4038600"/>
                    <a:ext cx="2057400" cy="685800"/>
                    <a:chOff x="5105400" y="3581400"/>
                    <a:chExt cx="2057400" cy="685800"/>
                  </a:xfrm>
                </p:grpSpPr>
                <p:grpSp>
                  <p:nvGrpSpPr>
                    <p:cNvPr id="21822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054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06" name="Oval 405"/>
                      <p:cNvSpPr/>
                      <p:nvPr/>
                    </p:nvSpPr>
                    <p:spPr>
                      <a:xfrm>
                        <a:off x="5797596" y="2819297"/>
                        <a:ext cx="222737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07" name="Freeform 406"/>
                      <p:cNvSpPr/>
                      <p:nvPr/>
                    </p:nvSpPr>
                    <p:spPr>
                      <a:xfrm>
                        <a:off x="5797596" y="3047818"/>
                        <a:ext cx="568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08" name="Freeform 407"/>
                      <p:cNvSpPr/>
                      <p:nvPr/>
                    </p:nvSpPr>
                    <p:spPr>
                      <a:xfrm flipH="1">
                        <a:off x="5943767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23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5626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03" name="Oval 402"/>
                      <p:cNvSpPr/>
                      <p:nvPr/>
                    </p:nvSpPr>
                    <p:spPr>
                      <a:xfrm>
                        <a:off x="5791670" y="2819297"/>
                        <a:ext cx="228537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04" name="Freeform 403"/>
                      <p:cNvSpPr/>
                      <p:nvPr/>
                    </p:nvSpPr>
                    <p:spPr>
                      <a:xfrm>
                        <a:off x="5791670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05" name="Freeform 404"/>
                      <p:cNvSpPr/>
                      <p:nvPr/>
                    </p:nvSpPr>
                    <p:spPr>
                      <a:xfrm flipH="1">
                        <a:off x="5943641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24" name="Group 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340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400" name="Oval 399"/>
                      <p:cNvSpPr/>
                      <p:nvPr/>
                    </p:nvSpPr>
                    <p:spPr>
                      <a:xfrm>
                        <a:off x="5791733" y="2819297"/>
                        <a:ext cx="228538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01" name="Freeform 400"/>
                      <p:cNvSpPr/>
                      <p:nvPr/>
                    </p:nvSpPr>
                    <p:spPr>
                      <a:xfrm>
                        <a:off x="5791733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402" name="Freeform 401"/>
                      <p:cNvSpPr/>
                      <p:nvPr/>
                    </p:nvSpPr>
                    <p:spPr>
                      <a:xfrm flipH="1">
                        <a:off x="5943705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25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912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97" name="Oval 396"/>
                      <p:cNvSpPr/>
                      <p:nvPr/>
                    </p:nvSpPr>
                    <p:spPr>
                      <a:xfrm>
                        <a:off x="5791607" y="2819297"/>
                        <a:ext cx="228538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98" name="Freeform 397"/>
                      <p:cNvSpPr/>
                      <p:nvPr/>
                    </p:nvSpPr>
                    <p:spPr>
                      <a:xfrm>
                        <a:off x="5791607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99" name="Freeform 398"/>
                      <p:cNvSpPr/>
                      <p:nvPr/>
                    </p:nvSpPr>
                    <p:spPr>
                      <a:xfrm flipH="1">
                        <a:off x="5943579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26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0198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94" name="Oval 393"/>
                      <p:cNvSpPr/>
                      <p:nvPr/>
                    </p:nvSpPr>
                    <p:spPr>
                      <a:xfrm>
                        <a:off x="5791544" y="2819297"/>
                        <a:ext cx="228537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95" name="Freeform 394"/>
                      <p:cNvSpPr/>
                      <p:nvPr/>
                    </p:nvSpPr>
                    <p:spPr>
                      <a:xfrm>
                        <a:off x="5791544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96" name="Freeform 395"/>
                      <p:cNvSpPr/>
                      <p:nvPr/>
                    </p:nvSpPr>
                    <p:spPr>
                      <a:xfrm flipH="1">
                        <a:off x="5943515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27" name="Group 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2484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91" name="Oval 86"/>
                      <p:cNvSpPr/>
                      <p:nvPr/>
                    </p:nvSpPr>
                    <p:spPr>
                      <a:xfrm>
                        <a:off x="5791481" y="2819297"/>
                        <a:ext cx="228538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92" name="Freeform 87"/>
                      <p:cNvSpPr/>
                      <p:nvPr/>
                    </p:nvSpPr>
                    <p:spPr>
                      <a:xfrm>
                        <a:off x="5791481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93" name="Freeform 88"/>
                      <p:cNvSpPr/>
                      <p:nvPr/>
                    </p:nvSpPr>
                    <p:spPr>
                      <a:xfrm flipH="1">
                        <a:off x="5943453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28" name="Group 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770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88" name="Oval 83"/>
                      <p:cNvSpPr/>
                      <p:nvPr/>
                    </p:nvSpPr>
                    <p:spPr>
                      <a:xfrm>
                        <a:off x="5791418" y="2819297"/>
                        <a:ext cx="228537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89" name="Freeform 84"/>
                      <p:cNvSpPr/>
                      <p:nvPr/>
                    </p:nvSpPr>
                    <p:spPr>
                      <a:xfrm>
                        <a:off x="5791418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90" name="Freeform 85"/>
                      <p:cNvSpPr/>
                      <p:nvPr/>
                    </p:nvSpPr>
                    <p:spPr>
                      <a:xfrm flipH="1">
                        <a:off x="5943390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29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7056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85" name="Oval 80"/>
                      <p:cNvSpPr/>
                      <p:nvPr/>
                    </p:nvSpPr>
                    <p:spPr>
                      <a:xfrm>
                        <a:off x="5791356" y="2819297"/>
                        <a:ext cx="228538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86" name="Freeform 81"/>
                      <p:cNvSpPr/>
                      <p:nvPr/>
                    </p:nvSpPr>
                    <p:spPr>
                      <a:xfrm>
                        <a:off x="5791356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87" name="Freeform 82"/>
                      <p:cNvSpPr/>
                      <p:nvPr/>
                    </p:nvSpPr>
                    <p:spPr>
                      <a:xfrm flipH="1">
                        <a:off x="5943328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830" name="Group 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9342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82" name="Oval 381"/>
                      <p:cNvSpPr/>
                      <p:nvPr/>
                    </p:nvSpPr>
                    <p:spPr>
                      <a:xfrm>
                        <a:off x="5791293" y="2819297"/>
                        <a:ext cx="228537" cy="228521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83" name="Freeform 78"/>
                      <p:cNvSpPr/>
                      <p:nvPr/>
                    </p:nvSpPr>
                    <p:spPr>
                      <a:xfrm>
                        <a:off x="5791293" y="3047818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84" name="Freeform 79"/>
                      <p:cNvSpPr/>
                      <p:nvPr/>
                    </p:nvSpPr>
                    <p:spPr>
                      <a:xfrm flipH="1">
                        <a:off x="5943264" y="3047818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21745" name="Group 110"/>
                <p:cNvGrpSpPr>
                  <a:grpSpLocks/>
                </p:cNvGrpSpPr>
                <p:nvPr/>
              </p:nvGrpSpPr>
              <p:grpSpPr bwMode="auto">
                <a:xfrm flipV="1">
                  <a:off x="4495800" y="2209800"/>
                  <a:ext cx="4114800" cy="685800"/>
                  <a:chOff x="2590800" y="4038600"/>
                  <a:chExt cx="4114800" cy="685800"/>
                </a:xfrm>
              </p:grpSpPr>
              <p:grpSp>
                <p:nvGrpSpPr>
                  <p:cNvPr id="21746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590800" y="4038600"/>
                    <a:ext cx="2057400" cy="685800"/>
                    <a:chOff x="5105400" y="3581400"/>
                    <a:chExt cx="2057400" cy="685800"/>
                  </a:xfrm>
                </p:grpSpPr>
                <p:grpSp>
                  <p:nvGrpSpPr>
                    <p:cNvPr id="21784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054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68" name="Oval 18"/>
                      <p:cNvSpPr/>
                      <p:nvPr/>
                    </p:nvSpPr>
                    <p:spPr>
                      <a:xfrm>
                        <a:off x="5791200" y="2819619"/>
                        <a:ext cx="228538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69" name="Freeform 19"/>
                      <p:cNvSpPr/>
                      <p:nvPr/>
                    </p:nvSpPr>
                    <p:spPr>
                      <a:xfrm>
                        <a:off x="5791200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70" name="Freeform 20"/>
                      <p:cNvSpPr/>
                      <p:nvPr/>
                    </p:nvSpPr>
                    <p:spPr>
                      <a:xfrm flipH="1">
                        <a:off x="5943172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85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5626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65" name="Oval 364"/>
                      <p:cNvSpPr/>
                      <p:nvPr/>
                    </p:nvSpPr>
                    <p:spPr>
                      <a:xfrm>
                        <a:off x="5791074" y="2819619"/>
                        <a:ext cx="228538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66" name="Freeform 365"/>
                      <p:cNvSpPr/>
                      <p:nvPr/>
                    </p:nvSpPr>
                    <p:spPr>
                      <a:xfrm>
                        <a:off x="5791074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67" name="Freeform 366"/>
                      <p:cNvSpPr/>
                      <p:nvPr/>
                    </p:nvSpPr>
                    <p:spPr>
                      <a:xfrm flipH="1">
                        <a:off x="5943046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86" name="Group 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340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62" name="Oval 361"/>
                      <p:cNvSpPr/>
                      <p:nvPr/>
                    </p:nvSpPr>
                    <p:spPr>
                      <a:xfrm>
                        <a:off x="5791138" y="2819619"/>
                        <a:ext cx="228537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63" name="Freeform 362"/>
                      <p:cNvSpPr/>
                      <p:nvPr/>
                    </p:nvSpPr>
                    <p:spPr>
                      <a:xfrm>
                        <a:off x="5791138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64" name="Freeform 363"/>
                      <p:cNvSpPr/>
                      <p:nvPr/>
                    </p:nvSpPr>
                    <p:spPr>
                      <a:xfrm flipH="1">
                        <a:off x="5943109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87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912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59" name="Oval 358"/>
                      <p:cNvSpPr/>
                      <p:nvPr/>
                    </p:nvSpPr>
                    <p:spPr>
                      <a:xfrm>
                        <a:off x="5791012" y="2819619"/>
                        <a:ext cx="228537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60" name="Freeform 359"/>
                      <p:cNvSpPr/>
                      <p:nvPr/>
                    </p:nvSpPr>
                    <p:spPr>
                      <a:xfrm>
                        <a:off x="5791012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61" name="Freeform 360"/>
                      <p:cNvSpPr/>
                      <p:nvPr/>
                    </p:nvSpPr>
                    <p:spPr>
                      <a:xfrm flipH="1">
                        <a:off x="5942983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88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0198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56" name="Oval 355"/>
                      <p:cNvSpPr/>
                      <p:nvPr/>
                    </p:nvSpPr>
                    <p:spPr>
                      <a:xfrm>
                        <a:off x="5790949" y="2819619"/>
                        <a:ext cx="235498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57" name="Freeform 356"/>
                      <p:cNvSpPr/>
                      <p:nvPr/>
                    </p:nvSpPr>
                    <p:spPr>
                      <a:xfrm>
                        <a:off x="5790949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58" name="Freeform 357"/>
                      <p:cNvSpPr/>
                      <p:nvPr/>
                    </p:nvSpPr>
                    <p:spPr>
                      <a:xfrm flipH="1">
                        <a:off x="5944080" y="3048140"/>
                        <a:ext cx="696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89" name="Group 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2484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53" name="Oval 352"/>
                      <p:cNvSpPr/>
                      <p:nvPr/>
                    </p:nvSpPr>
                    <p:spPr>
                      <a:xfrm>
                        <a:off x="5797847" y="2819619"/>
                        <a:ext cx="228537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54" name="Freeform 40"/>
                      <p:cNvSpPr/>
                      <p:nvPr/>
                    </p:nvSpPr>
                    <p:spPr>
                      <a:xfrm>
                        <a:off x="5797847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55" name="Freeform 41"/>
                      <p:cNvSpPr/>
                      <p:nvPr/>
                    </p:nvSpPr>
                    <p:spPr>
                      <a:xfrm flipH="1">
                        <a:off x="5949818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90" name="Group 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770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50" name="Oval 43"/>
                      <p:cNvSpPr/>
                      <p:nvPr/>
                    </p:nvSpPr>
                    <p:spPr>
                      <a:xfrm>
                        <a:off x="5797783" y="2819619"/>
                        <a:ext cx="228538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51" name="Freeform 44"/>
                      <p:cNvSpPr/>
                      <p:nvPr/>
                    </p:nvSpPr>
                    <p:spPr>
                      <a:xfrm>
                        <a:off x="5797783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52" name="Freeform 45"/>
                      <p:cNvSpPr/>
                      <p:nvPr/>
                    </p:nvSpPr>
                    <p:spPr>
                      <a:xfrm flipH="1">
                        <a:off x="5949755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91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7056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47" name="Oval 47"/>
                      <p:cNvSpPr/>
                      <p:nvPr/>
                    </p:nvSpPr>
                    <p:spPr>
                      <a:xfrm>
                        <a:off x="5797721" y="2819619"/>
                        <a:ext cx="228538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48" name="Freeform 48"/>
                      <p:cNvSpPr/>
                      <p:nvPr/>
                    </p:nvSpPr>
                    <p:spPr>
                      <a:xfrm>
                        <a:off x="5797721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49" name="Freeform 348"/>
                      <p:cNvSpPr/>
                      <p:nvPr/>
                    </p:nvSpPr>
                    <p:spPr>
                      <a:xfrm flipH="1">
                        <a:off x="5949693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92" name="Group 20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9342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44" name="Oval 343"/>
                      <p:cNvSpPr/>
                      <p:nvPr/>
                    </p:nvSpPr>
                    <p:spPr>
                      <a:xfrm>
                        <a:off x="5797658" y="2819619"/>
                        <a:ext cx="228537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45" name="Freeform 344"/>
                      <p:cNvSpPr/>
                      <p:nvPr/>
                    </p:nvSpPr>
                    <p:spPr>
                      <a:xfrm>
                        <a:off x="5797658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46" name="Freeform 345"/>
                      <p:cNvSpPr/>
                      <p:nvPr/>
                    </p:nvSpPr>
                    <p:spPr>
                      <a:xfrm flipH="1">
                        <a:off x="5949630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1747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4648200" y="4038600"/>
                    <a:ext cx="2057400" cy="685800"/>
                    <a:chOff x="5105400" y="3581400"/>
                    <a:chExt cx="2057400" cy="685800"/>
                  </a:xfrm>
                </p:grpSpPr>
                <p:grpSp>
                  <p:nvGrpSpPr>
                    <p:cNvPr id="21748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054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32" name="Oval 331"/>
                      <p:cNvSpPr/>
                      <p:nvPr/>
                    </p:nvSpPr>
                    <p:spPr>
                      <a:xfrm>
                        <a:off x="5797596" y="2819619"/>
                        <a:ext cx="222737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33" name="Freeform 332"/>
                      <p:cNvSpPr/>
                      <p:nvPr/>
                    </p:nvSpPr>
                    <p:spPr>
                      <a:xfrm>
                        <a:off x="5797596" y="3048140"/>
                        <a:ext cx="568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34" name="Freeform 333"/>
                      <p:cNvSpPr/>
                      <p:nvPr/>
                    </p:nvSpPr>
                    <p:spPr>
                      <a:xfrm flipH="1">
                        <a:off x="5943767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49" name="Group 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5626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29" name="Oval 328"/>
                      <p:cNvSpPr/>
                      <p:nvPr/>
                    </p:nvSpPr>
                    <p:spPr>
                      <a:xfrm>
                        <a:off x="5791670" y="2819619"/>
                        <a:ext cx="228537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30" name="Freeform 329"/>
                      <p:cNvSpPr/>
                      <p:nvPr/>
                    </p:nvSpPr>
                    <p:spPr>
                      <a:xfrm>
                        <a:off x="5791670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31" name="Freeform 330"/>
                      <p:cNvSpPr/>
                      <p:nvPr/>
                    </p:nvSpPr>
                    <p:spPr>
                      <a:xfrm flipH="1">
                        <a:off x="5943641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50" name="Group 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340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26" name="Oval 325"/>
                      <p:cNvSpPr/>
                      <p:nvPr/>
                    </p:nvSpPr>
                    <p:spPr>
                      <a:xfrm>
                        <a:off x="5791733" y="2819619"/>
                        <a:ext cx="228538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27" name="Freeform 326"/>
                      <p:cNvSpPr/>
                      <p:nvPr/>
                    </p:nvSpPr>
                    <p:spPr>
                      <a:xfrm>
                        <a:off x="5791733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28" name="Freeform 327"/>
                      <p:cNvSpPr/>
                      <p:nvPr/>
                    </p:nvSpPr>
                    <p:spPr>
                      <a:xfrm flipH="1">
                        <a:off x="5943705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51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912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23" name="Oval 322"/>
                      <p:cNvSpPr/>
                      <p:nvPr/>
                    </p:nvSpPr>
                    <p:spPr>
                      <a:xfrm>
                        <a:off x="5791607" y="2819619"/>
                        <a:ext cx="228538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24" name="Freeform 323"/>
                      <p:cNvSpPr/>
                      <p:nvPr/>
                    </p:nvSpPr>
                    <p:spPr>
                      <a:xfrm>
                        <a:off x="5791607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25" name="Freeform 324"/>
                      <p:cNvSpPr/>
                      <p:nvPr/>
                    </p:nvSpPr>
                    <p:spPr>
                      <a:xfrm flipH="1">
                        <a:off x="5943579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52" name="Group 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0198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20" name="Oval 319"/>
                      <p:cNvSpPr/>
                      <p:nvPr/>
                    </p:nvSpPr>
                    <p:spPr>
                      <a:xfrm>
                        <a:off x="5791544" y="2819619"/>
                        <a:ext cx="228537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21" name="Freeform 320"/>
                      <p:cNvSpPr/>
                      <p:nvPr/>
                    </p:nvSpPr>
                    <p:spPr>
                      <a:xfrm>
                        <a:off x="5791544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22" name="Freeform 321"/>
                      <p:cNvSpPr/>
                      <p:nvPr/>
                    </p:nvSpPr>
                    <p:spPr>
                      <a:xfrm flipH="1">
                        <a:off x="5943515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53" name="Group 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2484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17" name="Oval 316"/>
                      <p:cNvSpPr/>
                      <p:nvPr/>
                    </p:nvSpPr>
                    <p:spPr>
                      <a:xfrm>
                        <a:off x="5791481" y="2819619"/>
                        <a:ext cx="228538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8" name="Freeform 317"/>
                      <p:cNvSpPr/>
                      <p:nvPr/>
                    </p:nvSpPr>
                    <p:spPr>
                      <a:xfrm>
                        <a:off x="5791481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9" name="Freeform 318"/>
                      <p:cNvSpPr/>
                      <p:nvPr/>
                    </p:nvSpPr>
                    <p:spPr>
                      <a:xfrm flipH="1">
                        <a:off x="5943453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54" name="Group 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770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14" name="Oval 313"/>
                      <p:cNvSpPr/>
                      <p:nvPr/>
                    </p:nvSpPr>
                    <p:spPr>
                      <a:xfrm>
                        <a:off x="5791418" y="2819619"/>
                        <a:ext cx="228537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5" name="Freeform 314"/>
                      <p:cNvSpPr/>
                      <p:nvPr/>
                    </p:nvSpPr>
                    <p:spPr>
                      <a:xfrm>
                        <a:off x="5791418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6" name="Freeform 315"/>
                      <p:cNvSpPr/>
                      <p:nvPr/>
                    </p:nvSpPr>
                    <p:spPr>
                      <a:xfrm flipH="1">
                        <a:off x="5943390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55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7056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11" name="Oval 310"/>
                      <p:cNvSpPr/>
                      <p:nvPr/>
                    </p:nvSpPr>
                    <p:spPr>
                      <a:xfrm>
                        <a:off x="5791356" y="2819619"/>
                        <a:ext cx="228538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2" name="Freeform 311"/>
                      <p:cNvSpPr/>
                      <p:nvPr/>
                    </p:nvSpPr>
                    <p:spPr>
                      <a:xfrm>
                        <a:off x="5791356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3" name="Freeform 312"/>
                      <p:cNvSpPr/>
                      <p:nvPr/>
                    </p:nvSpPr>
                    <p:spPr>
                      <a:xfrm flipH="1">
                        <a:off x="5943328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grpSp>
                  <p:nvGrpSpPr>
                    <p:cNvPr id="21756" name="Group 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934200" y="3581400"/>
                      <a:ext cx="228600" cy="685800"/>
                      <a:chOff x="5791200" y="2819400"/>
                      <a:chExt cx="228600" cy="685800"/>
                    </a:xfrm>
                  </p:grpSpPr>
                  <p:sp>
                    <p:nvSpPr>
                      <p:cNvPr id="308" name="Oval 307"/>
                      <p:cNvSpPr/>
                      <p:nvPr/>
                    </p:nvSpPr>
                    <p:spPr>
                      <a:xfrm>
                        <a:off x="5791293" y="2819619"/>
                        <a:ext cx="228537" cy="22852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FF00">
                              <a:tint val="66000"/>
                              <a:satMod val="160000"/>
                            </a:srgbClr>
                          </a:gs>
                          <a:gs pos="50000">
                            <a:srgbClr val="FFFF00">
                              <a:tint val="44500"/>
                              <a:satMod val="160000"/>
                            </a:srgbClr>
                          </a:gs>
                          <a:gs pos="100000">
                            <a:srgbClr val="FFFF00">
                              <a:tint val="23500"/>
                              <a:satMod val="160000"/>
                            </a:srgbClr>
                          </a:gs>
                        </a:gsLst>
                        <a:lin ang="0" scaled="1"/>
                        <a:tileRect/>
                      </a:gradFill>
                      <a:ln>
                        <a:solidFill>
                          <a:srgbClr val="CC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09" name="Freeform 308"/>
                      <p:cNvSpPr/>
                      <p:nvPr/>
                    </p:nvSpPr>
                    <p:spPr>
                      <a:xfrm>
                        <a:off x="5791293" y="3048140"/>
                        <a:ext cx="6264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310" name="Freeform 309"/>
                      <p:cNvSpPr/>
                      <p:nvPr/>
                    </p:nvSpPr>
                    <p:spPr>
                      <a:xfrm flipH="1">
                        <a:off x="5943264" y="3048140"/>
                        <a:ext cx="63805" cy="457041"/>
                      </a:xfrm>
                      <a:custGeom>
                        <a:avLst/>
                        <a:gdLst>
                          <a:gd name="connsiteX0" fmla="*/ 180754 w 180754"/>
                          <a:gd name="connsiteY0" fmla="*/ 0 h 1307804"/>
                          <a:gd name="connsiteX1" fmla="*/ 85061 w 180754"/>
                          <a:gd name="connsiteY1" fmla="*/ 350874 h 1307804"/>
                          <a:gd name="connsiteX2" fmla="*/ 148857 w 180754"/>
                          <a:gd name="connsiteY2" fmla="*/ 956930 h 1307804"/>
                          <a:gd name="connsiteX3" fmla="*/ 53163 w 180754"/>
                          <a:gd name="connsiteY3" fmla="*/ 1307804 h 130780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80754" h="1307804">
                            <a:moveTo>
                              <a:pt x="180754" y="0"/>
                            </a:moveTo>
                            <a:cubicBezTo>
                              <a:pt x="135565" y="95693"/>
                              <a:pt x="90377" y="191386"/>
                              <a:pt x="85061" y="350874"/>
                            </a:cubicBezTo>
                            <a:cubicBezTo>
                              <a:pt x="79745" y="510362"/>
                              <a:pt x="154173" y="797442"/>
                              <a:pt x="148857" y="956930"/>
                            </a:cubicBezTo>
                            <a:cubicBezTo>
                              <a:pt x="143541" y="1116418"/>
                              <a:pt x="0" y="1233376"/>
                              <a:pt x="53163" y="1307804"/>
                            </a:cubicBezTo>
                          </a:path>
                        </a:pathLst>
                      </a:custGeom>
                      <a:ln w="19050">
                        <a:solidFill>
                          <a:srgbClr val="CC99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</p:grpSp>
            </p:grpSp>
          </p:grpSp>
          <p:grpSp>
            <p:nvGrpSpPr>
              <p:cNvPr id="21542" name="Group 2407"/>
              <p:cNvGrpSpPr>
                <a:grpSpLocks/>
              </p:cNvGrpSpPr>
              <p:nvPr/>
            </p:nvGrpSpPr>
            <p:grpSpPr bwMode="auto">
              <a:xfrm>
                <a:off x="-1287379" y="1600200"/>
                <a:ext cx="2971800" cy="3124200"/>
                <a:chOff x="5562600" y="1600200"/>
                <a:chExt cx="2971800" cy="3124200"/>
              </a:xfrm>
            </p:grpSpPr>
            <p:grpSp>
              <p:nvGrpSpPr>
                <p:cNvPr id="21730" name="Group 308"/>
                <p:cNvGrpSpPr>
                  <a:grpSpLocks/>
                </p:cNvGrpSpPr>
                <p:nvPr/>
              </p:nvGrpSpPr>
              <p:grpSpPr bwMode="auto">
                <a:xfrm>
                  <a:off x="5562600" y="1600200"/>
                  <a:ext cx="2971800" cy="3124200"/>
                  <a:chOff x="1752600" y="1447800"/>
                  <a:chExt cx="2971800" cy="3124200"/>
                </a:xfrm>
              </p:grpSpPr>
              <p:sp>
                <p:nvSpPr>
                  <p:cNvPr id="265" name="Heptagon 309"/>
                  <p:cNvSpPr/>
                  <p:nvPr/>
                </p:nvSpPr>
                <p:spPr>
                  <a:xfrm>
                    <a:off x="1752594" y="1447720"/>
                    <a:ext cx="2971779" cy="3123949"/>
                  </a:xfrm>
                  <a:prstGeom prst="heptagon">
                    <a:avLst/>
                  </a:prstGeom>
                  <a:gradFill flip="none" rotWithShape="1">
                    <a:gsLst>
                      <a:gs pos="100000">
                        <a:schemeClr val="accent3">
                          <a:lumMod val="50000"/>
                        </a:schemeClr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path path="rect">
                      <a:fillToRect l="100000" b="100000"/>
                    </a:path>
                    <a:tileRect t="-100000" r="-100000"/>
                  </a:gradFill>
                  <a:ln w="28575" cmpd="sng">
                    <a:solidFill>
                      <a:srgbClr val="2E3917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1743" name="TextBox 2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38400" y="4191000"/>
                    <a:ext cx="1600200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 sz="1600" b="1">
                        <a:solidFill>
                          <a:srgbClr val="2E3917"/>
                        </a:solidFill>
                        <a:latin typeface="Kristen ITC" pitchFamily="66" charset="0"/>
                      </a:rPr>
                      <a:t>Photosystem I</a:t>
                    </a:r>
                  </a:p>
                </p:txBody>
              </p:sp>
            </p:grpSp>
            <p:sp>
              <p:nvSpPr>
                <p:cNvPr id="254" name="Oval 253"/>
                <p:cNvSpPr/>
                <p:nvPr/>
              </p:nvSpPr>
              <p:spPr>
                <a:xfrm>
                  <a:off x="6248389" y="2057283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5" name="Oval 254"/>
                <p:cNvSpPr/>
                <p:nvPr/>
              </p:nvSpPr>
              <p:spPr>
                <a:xfrm>
                  <a:off x="7543780" y="3200191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6" name="Oval 255"/>
                <p:cNvSpPr/>
                <p:nvPr/>
              </p:nvSpPr>
              <p:spPr>
                <a:xfrm>
                  <a:off x="6095990" y="3885936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7" name="Oval 256"/>
                <p:cNvSpPr/>
                <p:nvPr/>
              </p:nvSpPr>
              <p:spPr>
                <a:xfrm>
                  <a:off x="6781785" y="3352579"/>
                  <a:ext cx="533397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8" name="Oval 257"/>
                <p:cNvSpPr/>
                <p:nvPr/>
              </p:nvSpPr>
              <p:spPr>
                <a:xfrm>
                  <a:off x="6857985" y="3962130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59" name="Oval 258"/>
                <p:cNvSpPr/>
                <p:nvPr/>
              </p:nvSpPr>
              <p:spPr>
                <a:xfrm>
                  <a:off x="7543780" y="2438253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0" name="Oval 259"/>
                <p:cNvSpPr/>
                <p:nvPr/>
              </p:nvSpPr>
              <p:spPr>
                <a:xfrm>
                  <a:off x="7086584" y="2133477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1" name="Oval 260"/>
                <p:cNvSpPr/>
                <p:nvPr/>
              </p:nvSpPr>
              <p:spPr>
                <a:xfrm>
                  <a:off x="6095990" y="2590640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2" name="Oval 261"/>
                <p:cNvSpPr/>
                <p:nvPr/>
              </p:nvSpPr>
              <p:spPr>
                <a:xfrm>
                  <a:off x="6934185" y="2819222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3" name="Oval 341"/>
                <p:cNvSpPr/>
                <p:nvPr/>
              </p:nvSpPr>
              <p:spPr>
                <a:xfrm>
                  <a:off x="7619980" y="3733549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64" name="Oval 263"/>
                <p:cNvSpPr/>
                <p:nvPr/>
              </p:nvSpPr>
              <p:spPr>
                <a:xfrm>
                  <a:off x="5943591" y="3200191"/>
                  <a:ext cx="533396" cy="2285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39933">
                        <a:shade val="30000"/>
                        <a:satMod val="115000"/>
                      </a:srgbClr>
                    </a:gs>
                    <a:gs pos="50000">
                      <a:srgbClr val="339933">
                        <a:shade val="67500"/>
                        <a:satMod val="115000"/>
                      </a:srgbClr>
                    </a:gs>
                    <a:gs pos="100000">
                      <a:srgbClr val="33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209" name="TextBox 208"/>
              <p:cNvSpPr txBox="1"/>
              <p:nvPr/>
            </p:nvSpPr>
            <p:spPr>
              <a:xfrm rot="483937">
                <a:off x="636651" y="1339791"/>
                <a:ext cx="1295390" cy="30636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Kristen ITC" pitchFamily="66" charset="0"/>
                  </a:rPr>
                  <a:t>Stroma</a:t>
                </a:r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 rot="20918016">
                <a:off x="484253" y="6165403"/>
                <a:ext cx="1820848" cy="30477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chemeClr val="bg1">
                        <a:lumMod val="85000"/>
                      </a:schemeClr>
                    </a:solidFill>
                    <a:latin typeface="Kristen ITC" pitchFamily="66" charset="0"/>
                  </a:rPr>
                  <a:t>Thylakoid Space</a:t>
                </a:r>
              </a:p>
            </p:txBody>
          </p:sp>
          <p:sp>
            <p:nvSpPr>
              <p:cNvPr id="211" name="Oval 210"/>
              <p:cNvSpPr/>
              <p:nvPr/>
            </p:nvSpPr>
            <p:spPr>
              <a:xfrm>
                <a:off x="1455795" y="2057284"/>
                <a:ext cx="533396" cy="53335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9850" cmpd="thickThin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21546" name="Group 2207"/>
              <p:cNvGrpSpPr>
                <a:grpSpLocks/>
              </p:cNvGrpSpPr>
              <p:nvPr/>
            </p:nvGrpSpPr>
            <p:grpSpPr bwMode="auto">
              <a:xfrm>
                <a:off x="3513221" y="1752600"/>
                <a:ext cx="5630779" cy="3125788"/>
                <a:chOff x="10363200" y="1752600"/>
                <a:chExt cx="5630779" cy="3125788"/>
              </a:xfrm>
            </p:grpSpPr>
            <p:grpSp>
              <p:nvGrpSpPr>
                <p:cNvPr id="21569" name="Group 2208"/>
                <p:cNvGrpSpPr>
                  <a:grpSpLocks/>
                </p:cNvGrpSpPr>
                <p:nvPr/>
              </p:nvGrpSpPr>
              <p:grpSpPr bwMode="auto">
                <a:xfrm>
                  <a:off x="10363200" y="2362200"/>
                  <a:ext cx="5630779" cy="1981200"/>
                  <a:chOff x="4495800" y="1447800"/>
                  <a:chExt cx="4114800" cy="1447800"/>
                </a:xfrm>
              </p:grpSpPr>
              <p:grpSp>
                <p:nvGrpSpPr>
                  <p:cNvPr id="21580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4495800" y="1447800"/>
                    <a:ext cx="4114800" cy="685800"/>
                    <a:chOff x="2590800" y="4038600"/>
                    <a:chExt cx="4114800" cy="685800"/>
                  </a:xfrm>
                </p:grpSpPr>
                <p:grpSp>
                  <p:nvGrpSpPr>
                    <p:cNvPr id="21656" name="Group 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0800" y="4038600"/>
                      <a:ext cx="2057400" cy="685800"/>
                      <a:chOff x="5105400" y="3581400"/>
                      <a:chExt cx="2057400" cy="685800"/>
                    </a:xfrm>
                  </p:grpSpPr>
                  <p:grpSp>
                    <p:nvGrpSpPr>
                      <p:cNvPr id="21694" name="Group 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1054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96" name="Oval 18"/>
                        <p:cNvSpPr/>
                        <p:nvPr/>
                      </p:nvSpPr>
                      <p:spPr>
                        <a:xfrm>
                          <a:off x="5791170" y="2819297"/>
                          <a:ext cx="228537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97" name="Freeform 19"/>
                        <p:cNvSpPr/>
                        <p:nvPr/>
                      </p:nvSpPr>
                      <p:spPr>
                        <a:xfrm>
                          <a:off x="5791170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98" name="Freeform 20"/>
                        <p:cNvSpPr/>
                        <p:nvPr/>
                      </p:nvSpPr>
                      <p:spPr>
                        <a:xfrm flipH="1">
                          <a:off x="5943141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95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5626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93" name="Oval 23"/>
                        <p:cNvSpPr/>
                        <p:nvPr/>
                      </p:nvSpPr>
                      <p:spPr>
                        <a:xfrm>
                          <a:off x="5791044" y="2819297"/>
                          <a:ext cx="228537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94" name="Freeform 24"/>
                        <p:cNvSpPr/>
                        <p:nvPr/>
                      </p:nvSpPr>
                      <p:spPr>
                        <a:xfrm>
                          <a:off x="5791044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95" name="Freeform 25"/>
                        <p:cNvSpPr/>
                        <p:nvPr/>
                      </p:nvSpPr>
                      <p:spPr>
                        <a:xfrm flipH="1">
                          <a:off x="5943016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96" name="Group 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340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90" name="Oval 27"/>
                        <p:cNvSpPr/>
                        <p:nvPr/>
                      </p:nvSpPr>
                      <p:spPr>
                        <a:xfrm>
                          <a:off x="5791107" y="2819297"/>
                          <a:ext cx="228538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91" name="Freeform 28"/>
                        <p:cNvSpPr/>
                        <p:nvPr/>
                      </p:nvSpPr>
                      <p:spPr>
                        <a:xfrm>
                          <a:off x="5791107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92" name="Freeform 29"/>
                        <p:cNvSpPr/>
                        <p:nvPr/>
                      </p:nvSpPr>
                      <p:spPr>
                        <a:xfrm flipH="1">
                          <a:off x="5943079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97" name="Group 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7912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87" name="Oval 186"/>
                        <p:cNvSpPr/>
                        <p:nvPr/>
                      </p:nvSpPr>
                      <p:spPr>
                        <a:xfrm>
                          <a:off x="5790982" y="2819297"/>
                          <a:ext cx="228538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88" name="Freeform 187"/>
                        <p:cNvSpPr/>
                        <p:nvPr/>
                      </p:nvSpPr>
                      <p:spPr>
                        <a:xfrm>
                          <a:off x="5790982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89" name="Freeform 188"/>
                        <p:cNvSpPr/>
                        <p:nvPr/>
                      </p:nvSpPr>
                      <p:spPr>
                        <a:xfrm flipH="1">
                          <a:off x="5942954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98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198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84" name="Oval 183"/>
                        <p:cNvSpPr/>
                        <p:nvPr/>
                      </p:nvSpPr>
                      <p:spPr>
                        <a:xfrm>
                          <a:off x="5790919" y="2819297"/>
                          <a:ext cx="235498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85" name="Freeform 184"/>
                        <p:cNvSpPr/>
                        <p:nvPr/>
                      </p:nvSpPr>
                      <p:spPr>
                        <a:xfrm>
                          <a:off x="5790919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86" name="Freeform 185"/>
                        <p:cNvSpPr/>
                        <p:nvPr/>
                      </p:nvSpPr>
                      <p:spPr>
                        <a:xfrm flipH="1">
                          <a:off x="5944050" y="3047818"/>
                          <a:ext cx="696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99" name="Group 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2484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81" name="Oval 180"/>
                        <p:cNvSpPr/>
                        <p:nvPr/>
                      </p:nvSpPr>
                      <p:spPr>
                        <a:xfrm>
                          <a:off x="5797816" y="2819297"/>
                          <a:ext cx="228538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82" name="Freeform 181"/>
                        <p:cNvSpPr/>
                        <p:nvPr/>
                      </p:nvSpPr>
                      <p:spPr>
                        <a:xfrm>
                          <a:off x="5797816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83" name="Freeform 182"/>
                        <p:cNvSpPr/>
                        <p:nvPr/>
                      </p:nvSpPr>
                      <p:spPr>
                        <a:xfrm flipH="1">
                          <a:off x="5949788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700" name="Group 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770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78" name="Oval 43"/>
                        <p:cNvSpPr/>
                        <p:nvPr/>
                      </p:nvSpPr>
                      <p:spPr>
                        <a:xfrm>
                          <a:off x="5797753" y="2819297"/>
                          <a:ext cx="228537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79" name="Freeform 44"/>
                        <p:cNvSpPr/>
                        <p:nvPr/>
                      </p:nvSpPr>
                      <p:spPr>
                        <a:xfrm>
                          <a:off x="5797753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80" name="Freeform 45"/>
                        <p:cNvSpPr/>
                        <p:nvPr/>
                      </p:nvSpPr>
                      <p:spPr>
                        <a:xfrm flipH="1">
                          <a:off x="5949725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701" name="Group 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7056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75" name="Oval 47"/>
                        <p:cNvSpPr/>
                        <p:nvPr/>
                      </p:nvSpPr>
                      <p:spPr>
                        <a:xfrm>
                          <a:off x="5797691" y="2819297"/>
                          <a:ext cx="228538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76" name="Freeform 48"/>
                        <p:cNvSpPr/>
                        <p:nvPr/>
                      </p:nvSpPr>
                      <p:spPr>
                        <a:xfrm>
                          <a:off x="5797691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77" name="Freeform 49"/>
                        <p:cNvSpPr/>
                        <p:nvPr/>
                      </p:nvSpPr>
                      <p:spPr>
                        <a:xfrm flipH="1">
                          <a:off x="5949663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702" name="Group 5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9342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72" name="Oval 171"/>
                        <p:cNvSpPr/>
                        <p:nvPr/>
                      </p:nvSpPr>
                      <p:spPr>
                        <a:xfrm>
                          <a:off x="5797628" y="2819297"/>
                          <a:ext cx="222737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73" name="Freeform 172"/>
                        <p:cNvSpPr/>
                        <p:nvPr/>
                      </p:nvSpPr>
                      <p:spPr>
                        <a:xfrm>
                          <a:off x="5797628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74" name="Freeform 173"/>
                        <p:cNvSpPr/>
                        <p:nvPr/>
                      </p:nvSpPr>
                      <p:spPr>
                        <a:xfrm flipH="1">
                          <a:off x="5949599" y="3047818"/>
                          <a:ext cx="58004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1657" name="Group 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48200" y="4038600"/>
                      <a:ext cx="2057400" cy="685800"/>
                      <a:chOff x="5105400" y="3581400"/>
                      <a:chExt cx="2057400" cy="685800"/>
                    </a:xfrm>
                  </p:grpSpPr>
                  <p:grpSp>
                    <p:nvGrpSpPr>
                      <p:cNvPr id="21658" name="Group 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1054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60" name="Oval 159"/>
                        <p:cNvSpPr/>
                        <p:nvPr/>
                      </p:nvSpPr>
                      <p:spPr>
                        <a:xfrm>
                          <a:off x="5791765" y="2819297"/>
                          <a:ext cx="228537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61" name="Freeform 160"/>
                        <p:cNvSpPr/>
                        <p:nvPr/>
                      </p:nvSpPr>
                      <p:spPr>
                        <a:xfrm>
                          <a:off x="5791765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62" name="Freeform 161"/>
                        <p:cNvSpPr/>
                        <p:nvPr/>
                      </p:nvSpPr>
                      <p:spPr>
                        <a:xfrm flipH="1">
                          <a:off x="5943736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59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5626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57" name="Oval 156"/>
                        <p:cNvSpPr/>
                        <p:nvPr/>
                      </p:nvSpPr>
                      <p:spPr>
                        <a:xfrm>
                          <a:off x="5791639" y="2819297"/>
                          <a:ext cx="228537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58" name="Freeform 157"/>
                        <p:cNvSpPr/>
                        <p:nvPr/>
                      </p:nvSpPr>
                      <p:spPr>
                        <a:xfrm>
                          <a:off x="5791639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59" name="Freeform 158"/>
                        <p:cNvSpPr/>
                        <p:nvPr/>
                      </p:nvSpPr>
                      <p:spPr>
                        <a:xfrm flipH="1">
                          <a:off x="5943610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60" name="Group 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340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54" name="Oval 153"/>
                        <p:cNvSpPr/>
                        <p:nvPr/>
                      </p:nvSpPr>
                      <p:spPr>
                        <a:xfrm>
                          <a:off x="5791702" y="2819297"/>
                          <a:ext cx="228538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55" name="Freeform 154"/>
                        <p:cNvSpPr/>
                        <p:nvPr/>
                      </p:nvSpPr>
                      <p:spPr>
                        <a:xfrm>
                          <a:off x="5791702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56" name="Freeform 155"/>
                        <p:cNvSpPr/>
                        <p:nvPr/>
                      </p:nvSpPr>
                      <p:spPr>
                        <a:xfrm flipH="1">
                          <a:off x="5943674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61" name="Group 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7912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51" name="Oval 150"/>
                        <p:cNvSpPr/>
                        <p:nvPr/>
                      </p:nvSpPr>
                      <p:spPr>
                        <a:xfrm>
                          <a:off x="5791576" y="2819297"/>
                          <a:ext cx="228538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52" name="Freeform 151"/>
                        <p:cNvSpPr/>
                        <p:nvPr/>
                      </p:nvSpPr>
                      <p:spPr>
                        <a:xfrm>
                          <a:off x="5791576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53" name="Freeform 152"/>
                        <p:cNvSpPr/>
                        <p:nvPr/>
                      </p:nvSpPr>
                      <p:spPr>
                        <a:xfrm flipH="1">
                          <a:off x="5943548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62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198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48" name="Oval 147"/>
                        <p:cNvSpPr/>
                        <p:nvPr/>
                      </p:nvSpPr>
                      <p:spPr>
                        <a:xfrm>
                          <a:off x="5791513" y="2819297"/>
                          <a:ext cx="228537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49" name="Freeform 148"/>
                        <p:cNvSpPr/>
                        <p:nvPr/>
                      </p:nvSpPr>
                      <p:spPr>
                        <a:xfrm>
                          <a:off x="5791513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50" name="Freeform 149"/>
                        <p:cNvSpPr/>
                        <p:nvPr/>
                      </p:nvSpPr>
                      <p:spPr>
                        <a:xfrm flipH="1">
                          <a:off x="5943485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63" name="Group 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2484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45" name="Oval 86"/>
                        <p:cNvSpPr/>
                        <p:nvPr/>
                      </p:nvSpPr>
                      <p:spPr>
                        <a:xfrm>
                          <a:off x="5791451" y="2819297"/>
                          <a:ext cx="228538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46" name="Freeform 87"/>
                        <p:cNvSpPr/>
                        <p:nvPr/>
                      </p:nvSpPr>
                      <p:spPr>
                        <a:xfrm>
                          <a:off x="5791451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47" name="Freeform 88"/>
                        <p:cNvSpPr/>
                        <p:nvPr/>
                      </p:nvSpPr>
                      <p:spPr>
                        <a:xfrm flipH="1">
                          <a:off x="5943423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64" name="Group 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770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42" name="Oval 83"/>
                        <p:cNvSpPr/>
                        <p:nvPr/>
                      </p:nvSpPr>
                      <p:spPr>
                        <a:xfrm>
                          <a:off x="5791388" y="2819297"/>
                          <a:ext cx="228537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43" name="Freeform 84"/>
                        <p:cNvSpPr/>
                        <p:nvPr/>
                      </p:nvSpPr>
                      <p:spPr>
                        <a:xfrm>
                          <a:off x="5791388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44" name="Freeform 85"/>
                        <p:cNvSpPr/>
                        <p:nvPr/>
                      </p:nvSpPr>
                      <p:spPr>
                        <a:xfrm flipH="1">
                          <a:off x="5943359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65" name="Group 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7056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39" name="Oval 80"/>
                        <p:cNvSpPr/>
                        <p:nvPr/>
                      </p:nvSpPr>
                      <p:spPr>
                        <a:xfrm>
                          <a:off x="5791325" y="2819297"/>
                          <a:ext cx="228538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40" name="Freeform 81"/>
                        <p:cNvSpPr/>
                        <p:nvPr/>
                      </p:nvSpPr>
                      <p:spPr>
                        <a:xfrm>
                          <a:off x="5791325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41" name="Freeform 82"/>
                        <p:cNvSpPr/>
                        <p:nvPr/>
                      </p:nvSpPr>
                      <p:spPr>
                        <a:xfrm flipH="1">
                          <a:off x="5943297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66" name="Group 5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9342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36" name="Oval 135"/>
                        <p:cNvSpPr/>
                        <p:nvPr/>
                      </p:nvSpPr>
                      <p:spPr>
                        <a:xfrm>
                          <a:off x="5791262" y="2819297"/>
                          <a:ext cx="228537" cy="228521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37" name="Freeform 78"/>
                        <p:cNvSpPr/>
                        <p:nvPr/>
                      </p:nvSpPr>
                      <p:spPr>
                        <a:xfrm>
                          <a:off x="5791262" y="3047818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38" name="Freeform 79"/>
                        <p:cNvSpPr/>
                        <p:nvPr/>
                      </p:nvSpPr>
                      <p:spPr>
                        <a:xfrm flipH="1">
                          <a:off x="5943233" y="3047818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21581" name="Group 110"/>
                  <p:cNvGrpSpPr>
                    <a:grpSpLocks/>
                  </p:cNvGrpSpPr>
                  <p:nvPr/>
                </p:nvGrpSpPr>
                <p:grpSpPr bwMode="auto">
                  <a:xfrm flipV="1">
                    <a:off x="4495800" y="2209800"/>
                    <a:ext cx="4114800" cy="685800"/>
                    <a:chOff x="2590800" y="4038600"/>
                    <a:chExt cx="4114800" cy="685800"/>
                  </a:xfrm>
                </p:grpSpPr>
                <p:grpSp>
                  <p:nvGrpSpPr>
                    <p:cNvPr id="21582" name="Group 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90800" y="4038600"/>
                      <a:ext cx="2057400" cy="685800"/>
                      <a:chOff x="5105400" y="3581400"/>
                      <a:chExt cx="2057400" cy="685800"/>
                    </a:xfrm>
                  </p:grpSpPr>
                  <p:grpSp>
                    <p:nvGrpSpPr>
                      <p:cNvPr id="21620" name="Group 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1054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22" name="Oval 18"/>
                        <p:cNvSpPr/>
                        <p:nvPr/>
                      </p:nvSpPr>
                      <p:spPr>
                        <a:xfrm>
                          <a:off x="5791170" y="2819619"/>
                          <a:ext cx="228537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23" name="Freeform 19"/>
                        <p:cNvSpPr/>
                        <p:nvPr/>
                      </p:nvSpPr>
                      <p:spPr>
                        <a:xfrm>
                          <a:off x="5791170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24" name="Freeform 20"/>
                        <p:cNvSpPr/>
                        <p:nvPr/>
                      </p:nvSpPr>
                      <p:spPr>
                        <a:xfrm flipH="1">
                          <a:off x="5943141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21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5626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19" name="Oval 118"/>
                        <p:cNvSpPr/>
                        <p:nvPr/>
                      </p:nvSpPr>
                      <p:spPr>
                        <a:xfrm>
                          <a:off x="5791044" y="2819619"/>
                          <a:ext cx="228537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20" name="Freeform 119"/>
                        <p:cNvSpPr/>
                        <p:nvPr/>
                      </p:nvSpPr>
                      <p:spPr>
                        <a:xfrm>
                          <a:off x="5791044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21" name="Freeform 120"/>
                        <p:cNvSpPr/>
                        <p:nvPr/>
                      </p:nvSpPr>
                      <p:spPr>
                        <a:xfrm flipH="1">
                          <a:off x="5943016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22" name="Group 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340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16" name="Oval 115"/>
                        <p:cNvSpPr/>
                        <p:nvPr/>
                      </p:nvSpPr>
                      <p:spPr>
                        <a:xfrm>
                          <a:off x="5791107" y="2819619"/>
                          <a:ext cx="228538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7" name="Freeform 116"/>
                        <p:cNvSpPr/>
                        <p:nvPr/>
                      </p:nvSpPr>
                      <p:spPr>
                        <a:xfrm>
                          <a:off x="5791107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8" name="Freeform 117"/>
                        <p:cNvSpPr/>
                        <p:nvPr/>
                      </p:nvSpPr>
                      <p:spPr>
                        <a:xfrm flipH="1">
                          <a:off x="5943079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23" name="Group 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7912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13" name="Oval 112"/>
                        <p:cNvSpPr/>
                        <p:nvPr/>
                      </p:nvSpPr>
                      <p:spPr>
                        <a:xfrm>
                          <a:off x="5790982" y="2819619"/>
                          <a:ext cx="228538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4" name="Freeform 113"/>
                        <p:cNvSpPr/>
                        <p:nvPr/>
                      </p:nvSpPr>
                      <p:spPr>
                        <a:xfrm>
                          <a:off x="5790982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5" name="Freeform 114"/>
                        <p:cNvSpPr/>
                        <p:nvPr/>
                      </p:nvSpPr>
                      <p:spPr>
                        <a:xfrm flipH="1">
                          <a:off x="5942954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24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198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10" name="Oval 109"/>
                        <p:cNvSpPr/>
                        <p:nvPr/>
                      </p:nvSpPr>
                      <p:spPr>
                        <a:xfrm>
                          <a:off x="5790919" y="2819619"/>
                          <a:ext cx="235498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1" name="Freeform 110"/>
                        <p:cNvSpPr/>
                        <p:nvPr/>
                      </p:nvSpPr>
                      <p:spPr>
                        <a:xfrm>
                          <a:off x="5790919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12" name="Freeform 111"/>
                        <p:cNvSpPr/>
                        <p:nvPr/>
                      </p:nvSpPr>
                      <p:spPr>
                        <a:xfrm flipH="1">
                          <a:off x="5944050" y="3048140"/>
                          <a:ext cx="696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25" name="Group 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2484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07" name="Oval 106"/>
                        <p:cNvSpPr/>
                        <p:nvPr/>
                      </p:nvSpPr>
                      <p:spPr>
                        <a:xfrm>
                          <a:off x="5797816" y="2819619"/>
                          <a:ext cx="228538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8" name="Freeform 40"/>
                        <p:cNvSpPr/>
                        <p:nvPr/>
                      </p:nvSpPr>
                      <p:spPr>
                        <a:xfrm>
                          <a:off x="5797816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9" name="Freeform 41"/>
                        <p:cNvSpPr/>
                        <p:nvPr/>
                      </p:nvSpPr>
                      <p:spPr>
                        <a:xfrm flipH="1">
                          <a:off x="5949788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26" name="Group 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770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04" name="Oval 43"/>
                        <p:cNvSpPr/>
                        <p:nvPr/>
                      </p:nvSpPr>
                      <p:spPr>
                        <a:xfrm>
                          <a:off x="5797753" y="2819619"/>
                          <a:ext cx="228537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5" name="Freeform 44"/>
                        <p:cNvSpPr/>
                        <p:nvPr/>
                      </p:nvSpPr>
                      <p:spPr>
                        <a:xfrm>
                          <a:off x="5797753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6" name="Freeform 45"/>
                        <p:cNvSpPr/>
                        <p:nvPr/>
                      </p:nvSpPr>
                      <p:spPr>
                        <a:xfrm flipH="1">
                          <a:off x="5949725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27" name="Group 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7056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101" name="Oval 47"/>
                        <p:cNvSpPr/>
                        <p:nvPr/>
                      </p:nvSpPr>
                      <p:spPr>
                        <a:xfrm>
                          <a:off x="5797691" y="2819619"/>
                          <a:ext cx="228538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2" name="Freeform 48"/>
                        <p:cNvSpPr/>
                        <p:nvPr/>
                      </p:nvSpPr>
                      <p:spPr>
                        <a:xfrm>
                          <a:off x="5797691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3" name="Freeform 102"/>
                        <p:cNvSpPr/>
                        <p:nvPr/>
                      </p:nvSpPr>
                      <p:spPr>
                        <a:xfrm flipH="1">
                          <a:off x="5949663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628" name="Group 230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9342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98" name="Oval 97"/>
                        <p:cNvSpPr/>
                        <p:nvPr/>
                      </p:nvSpPr>
                      <p:spPr>
                        <a:xfrm>
                          <a:off x="5797628" y="2819619"/>
                          <a:ext cx="222737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99" name="Freeform 98"/>
                        <p:cNvSpPr/>
                        <p:nvPr/>
                      </p:nvSpPr>
                      <p:spPr>
                        <a:xfrm>
                          <a:off x="5797628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100" name="Freeform 99"/>
                        <p:cNvSpPr/>
                        <p:nvPr/>
                      </p:nvSpPr>
                      <p:spPr>
                        <a:xfrm flipH="1">
                          <a:off x="5949599" y="3048140"/>
                          <a:ext cx="58004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1583" name="Group 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648200" y="4038600"/>
                      <a:ext cx="2057400" cy="685800"/>
                      <a:chOff x="5105400" y="3581400"/>
                      <a:chExt cx="2057400" cy="685800"/>
                    </a:xfrm>
                  </p:grpSpPr>
                  <p:grpSp>
                    <p:nvGrpSpPr>
                      <p:cNvPr id="21584" name="Group 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1054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86" name="Oval 85"/>
                        <p:cNvSpPr/>
                        <p:nvPr/>
                      </p:nvSpPr>
                      <p:spPr>
                        <a:xfrm>
                          <a:off x="5791765" y="2819619"/>
                          <a:ext cx="228537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7" name="Freeform 86"/>
                        <p:cNvSpPr/>
                        <p:nvPr/>
                      </p:nvSpPr>
                      <p:spPr>
                        <a:xfrm>
                          <a:off x="5791765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8" name="Freeform 87"/>
                        <p:cNvSpPr/>
                        <p:nvPr/>
                      </p:nvSpPr>
                      <p:spPr>
                        <a:xfrm flipH="1">
                          <a:off x="5943736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585" name="Group 2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5626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83" name="Oval 82"/>
                        <p:cNvSpPr/>
                        <p:nvPr/>
                      </p:nvSpPr>
                      <p:spPr>
                        <a:xfrm>
                          <a:off x="5791639" y="2819619"/>
                          <a:ext cx="228537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4" name="Freeform 83"/>
                        <p:cNvSpPr/>
                        <p:nvPr/>
                      </p:nvSpPr>
                      <p:spPr>
                        <a:xfrm>
                          <a:off x="5791639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5" name="Freeform 84"/>
                        <p:cNvSpPr/>
                        <p:nvPr/>
                      </p:nvSpPr>
                      <p:spPr>
                        <a:xfrm flipH="1">
                          <a:off x="5943610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586" name="Group 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3340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80" name="Oval 79"/>
                        <p:cNvSpPr/>
                        <p:nvPr/>
                      </p:nvSpPr>
                      <p:spPr>
                        <a:xfrm>
                          <a:off x="5791702" y="2819619"/>
                          <a:ext cx="228538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1" name="Freeform 80"/>
                        <p:cNvSpPr/>
                        <p:nvPr/>
                      </p:nvSpPr>
                      <p:spPr>
                        <a:xfrm>
                          <a:off x="5791702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2" name="Freeform 81"/>
                        <p:cNvSpPr/>
                        <p:nvPr/>
                      </p:nvSpPr>
                      <p:spPr>
                        <a:xfrm flipH="1">
                          <a:off x="5943674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587" name="Group 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7912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77" name="Oval 76"/>
                        <p:cNvSpPr/>
                        <p:nvPr/>
                      </p:nvSpPr>
                      <p:spPr>
                        <a:xfrm>
                          <a:off x="5791576" y="2819619"/>
                          <a:ext cx="228538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8" name="Freeform 77"/>
                        <p:cNvSpPr/>
                        <p:nvPr/>
                      </p:nvSpPr>
                      <p:spPr>
                        <a:xfrm>
                          <a:off x="5791576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9" name="Freeform 78"/>
                        <p:cNvSpPr/>
                        <p:nvPr/>
                      </p:nvSpPr>
                      <p:spPr>
                        <a:xfrm flipH="1">
                          <a:off x="5943548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588" name="Group 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198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74" name="Oval 73"/>
                        <p:cNvSpPr/>
                        <p:nvPr/>
                      </p:nvSpPr>
                      <p:spPr>
                        <a:xfrm>
                          <a:off x="5791513" y="2819619"/>
                          <a:ext cx="228537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5" name="Freeform 74"/>
                        <p:cNvSpPr/>
                        <p:nvPr/>
                      </p:nvSpPr>
                      <p:spPr>
                        <a:xfrm>
                          <a:off x="5791513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6" name="Freeform 75"/>
                        <p:cNvSpPr/>
                        <p:nvPr/>
                      </p:nvSpPr>
                      <p:spPr>
                        <a:xfrm flipH="1">
                          <a:off x="5943485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589" name="Group 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2484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71" name="Oval 70"/>
                        <p:cNvSpPr/>
                        <p:nvPr/>
                      </p:nvSpPr>
                      <p:spPr>
                        <a:xfrm>
                          <a:off x="5791451" y="2819619"/>
                          <a:ext cx="228538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2" name="Freeform 71"/>
                        <p:cNvSpPr/>
                        <p:nvPr/>
                      </p:nvSpPr>
                      <p:spPr>
                        <a:xfrm>
                          <a:off x="5791451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3" name="Freeform 72"/>
                        <p:cNvSpPr/>
                        <p:nvPr/>
                      </p:nvSpPr>
                      <p:spPr>
                        <a:xfrm flipH="1">
                          <a:off x="5943423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590" name="Group 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4770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68" name="Oval 67"/>
                        <p:cNvSpPr/>
                        <p:nvPr/>
                      </p:nvSpPr>
                      <p:spPr>
                        <a:xfrm>
                          <a:off x="5791388" y="2819619"/>
                          <a:ext cx="228537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9" name="Freeform 68"/>
                        <p:cNvSpPr/>
                        <p:nvPr/>
                      </p:nvSpPr>
                      <p:spPr>
                        <a:xfrm>
                          <a:off x="5791388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70" name="Freeform 69"/>
                        <p:cNvSpPr/>
                        <p:nvPr/>
                      </p:nvSpPr>
                      <p:spPr>
                        <a:xfrm flipH="1">
                          <a:off x="5943359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591" name="Group 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7056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65" name="Oval 64"/>
                        <p:cNvSpPr/>
                        <p:nvPr/>
                      </p:nvSpPr>
                      <p:spPr>
                        <a:xfrm>
                          <a:off x="5791325" y="2819619"/>
                          <a:ext cx="228538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6" name="Freeform 65"/>
                        <p:cNvSpPr/>
                        <p:nvPr/>
                      </p:nvSpPr>
                      <p:spPr>
                        <a:xfrm>
                          <a:off x="5791325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7" name="Freeform 66"/>
                        <p:cNvSpPr/>
                        <p:nvPr/>
                      </p:nvSpPr>
                      <p:spPr>
                        <a:xfrm flipH="1">
                          <a:off x="5943297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grpSp>
                    <p:nvGrpSpPr>
                      <p:cNvPr id="21592" name="Group 5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934200" y="3581400"/>
                        <a:ext cx="228600" cy="685800"/>
                        <a:chOff x="5791200" y="2819400"/>
                        <a:chExt cx="228600" cy="685800"/>
                      </a:xfrm>
                    </p:grpSpPr>
                    <p:sp>
                      <p:nvSpPr>
                        <p:cNvPr id="62" name="Oval 61"/>
                        <p:cNvSpPr/>
                        <p:nvPr/>
                      </p:nvSpPr>
                      <p:spPr>
                        <a:xfrm>
                          <a:off x="5791262" y="2819619"/>
                          <a:ext cx="228537" cy="22852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rgbClr val="FFFF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FF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FF00">
                                <a:tint val="23500"/>
                                <a:satMod val="160000"/>
                              </a:srgbClr>
                            </a:gs>
                          </a:gsLst>
                          <a:lin ang="0" scaled="1"/>
                          <a:tileRect/>
                        </a:gradFill>
                        <a:ln>
                          <a:solidFill>
                            <a:srgbClr val="CC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3" name="Freeform 62"/>
                        <p:cNvSpPr/>
                        <p:nvPr/>
                      </p:nvSpPr>
                      <p:spPr>
                        <a:xfrm>
                          <a:off x="5791262" y="3048140"/>
                          <a:ext cx="6264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64" name="Freeform 63"/>
                        <p:cNvSpPr/>
                        <p:nvPr/>
                      </p:nvSpPr>
                      <p:spPr>
                        <a:xfrm flipH="1">
                          <a:off x="5943233" y="3048140"/>
                          <a:ext cx="63805" cy="457041"/>
                        </a:xfrm>
                        <a:custGeom>
                          <a:avLst/>
                          <a:gdLst>
                            <a:gd name="connsiteX0" fmla="*/ 180754 w 180754"/>
                            <a:gd name="connsiteY0" fmla="*/ 0 h 1307804"/>
                            <a:gd name="connsiteX1" fmla="*/ 85061 w 180754"/>
                            <a:gd name="connsiteY1" fmla="*/ 350874 h 1307804"/>
                            <a:gd name="connsiteX2" fmla="*/ 148857 w 180754"/>
                            <a:gd name="connsiteY2" fmla="*/ 956930 h 1307804"/>
                            <a:gd name="connsiteX3" fmla="*/ 53163 w 180754"/>
                            <a:gd name="connsiteY3" fmla="*/ 1307804 h 130780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80754" h="1307804">
                              <a:moveTo>
                                <a:pt x="180754" y="0"/>
                              </a:moveTo>
                              <a:cubicBezTo>
                                <a:pt x="135565" y="95693"/>
                                <a:pt x="90377" y="191386"/>
                                <a:pt x="85061" y="350874"/>
                              </a:cubicBezTo>
                              <a:cubicBezTo>
                                <a:pt x="79745" y="510362"/>
                                <a:pt x="154173" y="797442"/>
                                <a:pt x="148857" y="956930"/>
                              </a:cubicBezTo>
                              <a:cubicBezTo>
                                <a:pt x="143541" y="1116418"/>
                                <a:pt x="0" y="1233376"/>
                                <a:pt x="53163" y="1307804"/>
                              </a:cubicBezTo>
                            </a:path>
                          </a:pathLst>
                        </a:custGeom>
                        <a:ln w="19050">
                          <a:solidFill>
                            <a:srgbClr val="CC99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1570" name="Group 2216"/>
                <p:cNvGrpSpPr>
                  <a:grpSpLocks/>
                </p:cNvGrpSpPr>
                <p:nvPr/>
              </p:nvGrpSpPr>
              <p:grpSpPr bwMode="auto">
                <a:xfrm>
                  <a:off x="13106400" y="1752600"/>
                  <a:ext cx="1447800" cy="3125788"/>
                  <a:chOff x="13106400" y="1752600"/>
                  <a:chExt cx="1447800" cy="3125788"/>
                </a:xfrm>
              </p:grpSpPr>
              <p:grpSp>
                <p:nvGrpSpPr>
                  <p:cNvPr id="21571" name="Group 262"/>
                  <p:cNvGrpSpPr>
                    <a:grpSpLocks/>
                  </p:cNvGrpSpPr>
                  <p:nvPr/>
                </p:nvGrpSpPr>
                <p:grpSpPr bwMode="auto">
                  <a:xfrm>
                    <a:off x="13106400" y="1752600"/>
                    <a:ext cx="1447800" cy="3125788"/>
                    <a:chOff x="7543800" y="2819400"/>
                    <a:chExt cx="1447800" cy="3125788"/>
                  </a:xfrm>
                </p:grpSpPr>
                <p:sp>
                  <p:nvSpPr>
                    <p:cNvPr id="16" name="Oval 15"/>
                    <p:cNvSpPr/>
                    <p:nvPr/>
                  </p:nvSpPr>
                  <p:spPr>
                    <a:xfrm>
                      <a:off x="7543739" y="2819308"/>
                      <a:ext cx="1447789" cy="1447684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  <a:ln w="28575"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7848537" y="4114604"/>
                      <a:ext cx="838194" cy="1828653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 rot="5400000">
                      <a:off x="6935004" y="5028137"/>
                      <a:ext cx="1828653" cy="1587"/>
                    </a:xfrm>
                    <a:prstGeom prst="line">
                      <a:avLst/>
                    </a:prstGeom>
                    <a:ln w="38100"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 rot="5400000">
                      <a:off x="7773198" y="5028137"/>
                      <a:ext cx="1828653" cy="1587"/>
                    </a:xfrm>
                    <a:prstGeom prst="line">
                      <a:avLst/>
                    </a:prstGeom>
                    <a:ln w="38100"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 rot="10800000">
                      <a:off x="7848537" y="5943257"/>
                      <a:ext cx="838194" cy="1588"/>
                    </a:xfrm>
                    <a:prstGeom prst="line">
                      <a:avLst/>
                    </a:prstGeom>
                    <a:ln w="38100"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5" name="Rectangle 14"/>
                  <p:cNvSpPr/>
                  <p:nvPr/>
                </p:nvSpPr>
                <p:spPr>
                  <a:xfrm>
                    <a:off x="13639800" y="1752600"/>
                    <a:ext cx="381000" cy="3124200"/>
                  </a:xfrm>
                  <a:prstGeom prst="rect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21547" name="Group 2404"/>
              <p:cNvGrpSpPr>
                <a:grpSpLocks/>
              </p:cNvGrpSpPr>
              <p:nvPr/>
            </p:nvGrpSpPr>
            <p:grpSpPr bwMode="auto">
              <a:xfrm rot="-1755898">
                <a:off x="7839252" y="817327"/>
                <a:ext cx="1066805" cy="830968"/>
                <a:chOff x="6629389" y="3319566"/>
                <a:chExt cx="1531824" cy="1193180"/>
              </a:xfrm>
            </p:grpSpPr>
            <p:grpSp>
              <p:nvGrpSpPr>
                <p:cNvPr id="21559" name="Group 218"/>
                <p:cNvGrpSpPr>
                  <a:grpSpLocks/>
                </p:cNvGrpSpPr>
                <p:nvPr/>
              </p:nvGrpSpPr>
              <p:grpSpPr bwMode="auto">
                <a:xfrm>
                  <a:off x="6629389" y="3319571"/>
                  <a:ext cx="1525953" cy="1193175"/>
                  <a:chOff x="6629389" y="3319571"/>
                  <a:chExt cx="1525953" cy="1193175"/>
                </a:xfrm>
              </p:grpSpPr>
              <p:cxnSp>
                <p:nvCxnSpPr>
                  <p:cNvPr id="1205" name="Straight Connector 6"/>
                  <p:cNvCxnSpPr/>
                  <p:nvPr/>
                </p:nvCxnSpPr>
                <p:spPr>
                  <a:xfrm rot="16200000" flipV="1">
                    <a:off x="6892357" y="3754619"/>
                    <a:ext cx="300867" cy="227947"/>
                  </a:xfrm>
                  <a:prstGeom prst="line">
                    <a:avLst/>
                  </a:prstGeom>
                  <a:ln w="57150">
                    <a:solidFill>
                      <a:srgbClr val="0033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6" name="Straight Connector 7"/>
                  <p:cNvCxnSpPr/>
                  <p:nvPr/>
                </p:nvCxnSpPr>
                <p:spPr>
                  <a:xfrm rot="5400000" flipH="1" flipV="1">
                    <a:off x="7503479" y="3751356"/>
                    <a:ext cx="298588" cy="225669"/>
                  </a:xfrm>
                  <a:prstGeom prst="line">
                    <a:avLst/>
                  </a:prstGeom>
                  <a:ln w="57150">
                    <a:solidFill>
                      <a:srgbClr val="0033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565" name="Group 214"/>
                  <p:cNvGrpSpPr>
                    <a:grpSpLocks/>
                  </p:cNvGrpSpPr>
                  <p:nvPr/>
                </p:nvGrpSpPr>
                <p:grpSpPr bwMode="auto">
                  <a:xfrm>
                    <a:off x="6629389" y="3319571"/>
                    <a:ext cx="1525953" cy="1193175"/>
                    <a:chOff x="6589057" y="3330720"/>
                    <a:chExt cx="807858" cy="631680"/>
                  </a:xfrm>
                </p:grpSpPr>
                <p:sp>
                  <p:nvSpPr>
                    <p:cNvPr id="1208" name="Oval 9"/>
                    <p:cNvSpPr/>
                    <p:nvPr/>
                  </p:nvSpPr>
                  <p:spPr>
                    <a:xfrm>
                      <a:off x="6588382" y="3320945"/>
                      <a:ext cx="288421" cy="289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  <a:ln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09" name="Oval 10"/>
                    <p:cNvSpPr/>
                    <p:nvPr/>
                  </p:nvSpPr>
                  <p:spPr>
                    <a:xfrm>
                      <a:off x="7106897" y="3321889"/>
                      <a:ext cx="283594" cy="282364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  <a:ln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10" name="Oval 11"/>
                    <p:cNvSpPr/>
                    <p:nvPr/>
                  </p:nvSpPr>
                  <p:spPr>
                    <a:xfrm>
                      <a:off x="6780766" y="3572247"/>
                      <a:ext cx="377723" cy="37769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>
                            <a:shade val="30000"/>
                            <a:satMod val="115000"/>
                          </a:srgbClr>
                        </a:gs>
                        <a:gs pos="50000">
                          <a:srgbClr val="FFC000">
                            <a:shade val="67500"/>
                            <a:satMod val="115000"/>
                          </a:srgbClr>
                        </a:gs>
                        <a:gs pos="100000">
                          <a:srgbClr val="FFC000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sp>
              <p:nvSpPr>
                <p:cNvPr id="1202" name="TextBox 3"/>
                <p:cNvSpPr txBox="1"/>
                <p:nvPr/>
              </p:nvSpPr>
              <p:spPr>
                <a:xfrm>
                  <a:off x="7605775" y="3309271"/>
                  <a:ext cx="547073" cy="48321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Kristen ITC" pitchFamily="66" charset="0"/>
                    </a:rPr>
                    <a:t>H</a:t>
                  </a:r>
                </a:p>
              </p:txBody>
            </p:sp>
            <p:sp>
              <p:nvSpPr>
                <p:cNvPr id="1203" name="TextBox 4"/>
                <p:cNvSpPr txBox="1"/>
                <p:nvPr/>
              </p:nvSpPr>
              <p:spPr>
                <a:xfrm>
                  <a:off x="7060504" y="3854333"/>
                  <a:ext cx="547073" cy="574382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6">
                          <a:lumMod val="50000"/>
                        </a:schemeClr>
                      </a:solidFill>
                      <a:latin typeface="Kristen ITC" pitchFamily="66" charset="0"/>
                    </a:rPr>
                    <a:t>O</a:t>
                  </a:r>
                </a:p>
              </p:txBody>
            </p:sp>
            <p:sp>
              <p:nvSpPr>
                <p:cNvPr id="1204" name="TextBox 5"/>
                <p:cNvSpPr txBox="1"/>
                <p:nvPr/>
              </p:nvSpPr>
              <p:spPr>
                <a:xfrm>
                  <a:off x="6624078" y="3307881"/>
                  <a:ext cx="547073" cy="48321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Kristen ITC" pitchFamily="66" charset="0"/>
                    </a:rPr>
                    <a:t>H</a:t>
                  </a:r>
                </a:p>
              </p:txBody>
            </p:sp>
          </p:grpSp>
          <p:grpSp>
            <p:nvGrpSpPr>
              <p:cNvPr id="21548" name="Group 2410"/>
              <p:cNvGrpSpPr>
                <a:grpSpLocks/>
              </p:cNvGrpSpPr>
              <p:nvPr/>
            </p:nvGrpSpPr>
            <p:grpSpPr bwMode="auto">
              <a:xfrm>
                <a:off x="4961021" y="609600"/>
                <a:ext cx="1066805" cy="830968"/>
                <a:chOff x="6629389" y="3319566"/>
                <a:chExt cx="1531824" cy="1193180"/>
              </a:xfrm>
            </p:grpSpPr>
            <p:grpSp>
              <p:nvGrpSpPr>
                <p:cNvPr id="21549" name="Group 218"/>
                <p:cNvGrpSpPr>
                  <a:grpSpLocks/>
                </p:cNvGrpSpPr>
                <p:nvPr/>
              </p:nvGrpSpPr>
              <p:grpSpPr bwMode="auto">
                <a:xfrm>
                  <a:off x="6629389" y="3319571"/>
                  <a:ext cx="1525953" cy="1193175"/>
                  <a:chOff x="6629389" y="3319571"/>
                  <a:chExt cx="1525953" cy="1193175"/>
                </a:xfrm>
              </p:grpSpPr>
              <p:cxnSp>
                <p:nvCxnSpPr>
                  <p:cNvPr id="1195" name="Straight Connector 1194"/>
                  <p:cNvCxnSpPr/>
                  <p:nvPr/>
                </p:nvCxnSpPr>
                <p:spPr>
                  <a:xfrm rot="16200000" flipV="1">
                    <a:off x="6897164" y="3771998"/>
                    <a:ext cx="303147" cy="227947"/>
                  </a:xfrm>
                  <a:prstGeom prst="line">
                    <a:avLst/>
                  </a:prstGeom>
                  <a:ln w="57150">
                    <a:solidFill>
                      <a:srgbClr val="0033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6" name="Straight Connector 1195"/>
                  <p:cNvCxnSpPr/>
                  <p:nvPr/>
                </p:nvCxnSpPr>
                <p:spPr>
                  <a:xfrm rot="5400000" flipH="1" flipV="1">
                    <a:off x="7505782" y="3771998"/>
                    <a:ext cx="303147" cy="227947"/>
                  </a:xfrm>
                  <a:prstGeom prst="line">
                    <a:avLst/>
                  </a:prstGeom>
                  <a:ln w="57150">
                    <a:solidFill>
                      <a:srgbClr val="0033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555" name="Group 214"/>
                  <p:cNvGrpSpPr>
                    <a:grpSpLocks/>
                  </p:cNvGrpSpPr>
                  <p:nvPr/>
                </p:nvGrpSpPr>
                <p:grpSpPr bwMode="auto">
                  <a:xfrm>
                    <a:off x="6629389" y="3319571"/>
                    <a:ext cx="1525953" cy="1193175"/>
                    <a:chOff x="6589057" y="3330720"/>
                    <a:chExt cx="807858" cy="631680"/>
                  </a:xfrm>
                </p:grpSpPr>
                <p:sp>
                  <p:nvSpPr>
                    <p:cNvPr id="1198" name="Oval 1197"/>
                    <p:cNvSpPr/>
                    <p:nvPr/>
                  </p:nvSpPr>
                  <p:spPr>
                    <a:xfrm>
                      <a:off x="6589017" y="3330718"/>
                      <a:ext cx="289627" cy="289604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  <a:ln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99" name="Oval 1198"/>
                    <p:cNvSpPr/>
                    <p:nvPr/>
                  </p:nvSpPr>
                  <p:spPr>
                    <a:xfrm>
                      <a:off x="7110347" y="3330718"/>
                      <a:ext cx="286007" cy="285984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18900000" scaled="1"/>
                      <a:tileRect/>
                    </a:gradFill>
                    <a:ln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00" name="Oval 1199"/>
                    <p:cNvSpPr/>
                    <p:nvPr/>
                  </p:nvSpPr>
                  <p:spPr>
                    <a:xfrm>
                      <a:off x="6782102" y="3581708"/>
                      <a:ext cx="380135" cy="380105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>
                            <a:shade val="30000"/>
                            <a:satMod val="115000"/>
                          </a:srgbClr>
                        </a:gs>
                        <a:gs pos="50000">
                          <a:srgbClr val="FFC000">
                            <a:shade val="67500"/>
                            <a:satMod val="115000"/>
                          </a:srgbClr>
                        </a:gs>
                        <a:gs pos="100000">
                          <a:srgbClr val="FFC000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solidFill>
                        <a:schemeClr val="tx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sp>
              <p:nvSpPr>
                <p:cNvPr id="1192" name="TextBox 1191"/>
                <p:cNvSpPr txBox="1"/>
                <p:nvPr/>
              </p:nvSpPr>
              <p:spPr>
                <a:xfrm>
                  <a:off x="7614046" y="3319566"/>
                  <a:ext cx="547073" cy="48549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Kristen ITC" pitchFamily="66" charset="0"/>
                    </a:rPr>
                    <a:t>H</a:t>
                  </a:r>
                </a:p>
              </p:txBody>
            </p:sp>
            <p:sp>
              <p:nvSpPr>
                <p:cNvPr id="1193" name="TextBox 1192"/>
                <p:cNvSpPr txBox="1"/>
                <p:nvPr/>
              </p:nvSpPr>
              <p:spPr>
                <a:xfrm>
                  <a:off x="7066973" y="3866597"/>
                  <a:ext cx="547073" cy="574382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2000" b="1" dirty="0">
                      <a:solidFill>
                        <a:schemeClr val="accent6">
                          <a:lumMod val="50000"/>
                        </a:schemeClr>
                      </a:solidFill>
                      <a:latin typeface="Kristen ITC" pitchFamily="66" charset="0"/>
                    </a:rPr>
                    <a:t>O</a:t>
                  </a:r>
                </a:p>
              </p:txBody>
            </p:sp>
            <p:sp>
              <p:nvSpPr>
                <p:cNvPr id="1194" name="TextBox 1193"/>
                <p:cNvSpPr txBox="1"/>
                <p:nvPr/>
              </p:nvSpPr>
              <p:spPr>
                <a:xfrm>
                  <a:off x="6629314" y="3319566"/>
                  <a:ext cx="547073" cy="485490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600" b="1" dirty="0">
                      <a:solidFill>
                        <a:schemeClr val="tx2">
                          <a:lumMod val="50000"/>
                        </a:schemeClr>
                      </a:solidFill>
                      <a:latin typeface="Kristen ITC" pitchFamily="66" charset="0"/>
                    </a:rPr>
                    <a:t>H</a:t>
                  </a:r>
                </a:p>
              </p:txBody>
            </p:sp>
          </p:grpSp>
        </p:grpSp>
        <p:sp>
          <p:nvSpPr>
            <p:cNvPr id="2488" name="Cloud 2487"/>
            <p:cNvSpPr/>
            <p:nvPr/>
          </p:nvSpPr>
          <p:spPr>
            <a:xfrm>
              <a:off x="3657600" y="2209800"/>
              <a:ext cx="1447800" cy="1143000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r="100000" b="100000"/>
              </a:path>
              <a:tileRect l="-100000" t="-100000"/>
            </a:gradFill>
            <a:ln w="85725" cmpd="tri">
              <a:solidFill>
                <a:srgbClr val="74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1508" name="Group 2213"/>
          <p:cNvGrpSpPr>
            <a:grpSpLocks/>
          </p:cNvGrpSpPr>
          <p:nvPr/>
        </p:nvGrpSpPr>
        <p:grpSpPr bwMode="auto">
          <a:xfrm rot="-741276">
            <a:off x="6457950" y="6056313"/>
            <a:ext cx="501650" cy="581025"/>
            <a:chOff x="12584831" y="5941110"/>
            <a:chExt cx="501196" cy="567658"/>
          </a:xfrm>
        </p:grpSpPr>
        <p:sp>
          <p:nvSpPr>
            <p:cNvPr id="471" name="Oval 24"/>
            <p:cNvSpPr/>
            <p:nvPr/>
          </p:nvSpPr>
          <p:spPr>
            <a:xfrm rot="20925095">
              <a:off x="12582979" y="5931984"/>
              <a:ext cx="501196" cy="50096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536" name="TextBox 471"/>
            <p:cNvSpPr txBox="1">
              <a:spLocks noChangeArrowheads="1"/>
            </p:cNvSpPr>
            <p:nvPr/>
          </p:nvSpPr>
          <p:spPr bwMode="auto">
            <a:xfrm rot="-674905">
              <a:off x="12673847" y="6041920"/>
              <a:ext cx="381001" cy="466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1509" name="Group 2214"/>
          <p:cNvGrpSpPr>
            <a:grpSpLocks/>
          </p:cNvGrpSpPr>
          <p:nvPr/>
        </p:nvGrpSpPr>
        <p:grpSpPr bwMode="auto">
          <a:xfrm rot="647672">
            <a:off x="8156575" y="4956175"/>
            <a:ext cx="498475" cy="490538"/>
            <a:chOff x="12549070" y="5998209"/>
            <a:chExt cx="501196" cy="501199"/>
          </a:xfrm>
        </p:grpSpPr>
        <p:sp>
          <p:nvSpPr>
            <p:cNvPr id="477" name="Oval 476"/>
            <p:cNvSpPr/>
            <p:nvPr/>
          </p:nvSpPr>
          <p:spPr>
            <a:xfrm rot="20925095">
              <a:off x="12549070" y="5998209"/>
              <a:ext cx="501196" cy="501199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534" name="TextBox 477"/>
            <p:cNvSpPr txBox="1">
              <a:spLocks noChangeArrowheads="1"/>
            </p:cNvSpPr>
            <p:nvPr/>
          </p:nvSpPr>
          <p:spPr bwMode="auto">
            <a:xfrm rot="-674905">
              <a:off x="12600635" y="6062796"/>
              <a:ext cx="381000" cy="376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1510" name="Group 2213"/>
          <p:cNvGrpSpPr>
            <a:grpSpLocks/>
          </p:cNvGrpSpPr>
          <p:nvPr/>
        </p:nvGrpSpPr>
        <p:grpSpPr bwMode="auto">
          <a:xfrm rot="-741276">
            <a:off x="7524750" y="5457825"/>
            <a:ext cx="501650" cy="581025"/>
            <a:chOff x="12584831" y="5941110"/>
            <a:chExt cx="501196" cy="567658"/>
          </a:xfrm>
        </p:grpSpPr>
        <p:sp>
          <p:nvSpPr>
            <p:cNvPr id="480" name="Oval 24"/>
            <p:cNvSpPr/>
            <p:nvPr/>
          </p:nvSpPr>
          <p:spPr>
            <a:xfrm rot="20925095">
              <a:off x="12582979" y="5931985"/>
              <a:ext cx="501196" cy="50096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532" name="TextBox 480"/>
            <p:cNvSpPr txBox="1">
              <a:spLocks noChangeArrowheads="1"/>
            </p:cNvSpPr>
            <p:nvPr/>
          </p:nvSpPr>
          <p:spPr bwMode="auto">
            <a:xfrm rot="-674905">
              <a:off x="12673847" y="6041920"/>
              <a:ext cx="381001" cy="466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1511" name="Group 465"/>
          <p:cNvGrpSpPr>
            <a:grpSpLocks/>
          </p:cNvGrpSpPr>
          <p:nvPr/>
        </p:nvGrpSpPr>
        <p:grpSpPr bwMode="auto">
          <a:xfrm>
            <a:off x="4267200" y="6248400"/>
            <a:ext cx="501650" cy="501650"/>
            <a:chOff x="4342451" y="6166773"/>
            <a:chExt cx="501195" cy="501200"/>
          </a:xfrm>
        </p:grpSpPr>
        <p:sp>
          <p:nvSpPr>
            <p:cNvPr id="462" name="Oval 35"/>
            <p:cNvSpPr/>
            <p:nvPr/>
          </p:nvSpPr>
          <p:spPr>
            <a:xfrm rot="790637">
              <a:off x="4342451" y="6166773"/>
              <a:ext cx="501195" cy="501200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530" name="TextBox 462"/>
            <p:cNvSpPr txBox="1">
              <a:spLocks noChangeArrowheads="1"/>
            </p:cNvSpPr>
            <p:nvPr/>
          </p:nvSpPr>
          <p:spPr bwMode="auto">
            <a:xfrm rot="790637">
              <a:off x="4393780" y="6231378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1512" name="Group 464"/>
          <p:cNvGrpSpPr>
            <a:grpSpLocks/>
          </p:cNvGrpSpPr>
          <p:nvPr/>
        </p:nvGrpSpPr>
        <p:grpSpPr bwMode="auto">
          <a:xfrm>
            <a:off x="3048000" y="5257800"/>
            <a:ext cx="501650" cy="501650"/>
            <a:chOff x="3134452" y="5177094"/>
            <a:chExt cx="501196" cy="501199"/>
          </a:xfrm>
        </p:grpSpPr>
        <p:sp>
          <p:nvSpPr>
            <p:cNvPr id="460" name="Oval 459"/>
            <p:cNvSpPr/>
            <p:nvPr/>
          </p:nvSpPr>
          <p:spPr>
            <a:xfrm rot="19992862">
              <a:off x="3134452" y="5177094"/>
              <a:ext cx="501196" cy="501199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528" name="TextBox 40"/>
            <p:cNvSpPr txBox="1">
              <a:spLocks noChangeArrowheads="1"/>
            </p:cNvSpPr>
            <p:nvPr/>
          </p:nvSpPr>
          <p:spPr bwMode="auto">
            <a:xfrm rot="-1607138">
              <a:off x="3186980" y="5247635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sp>
        <p:nvSpPr>
          <p:cNvPr id="458" name="Oval 457"/>
          <p:cNvSpPr/>
          <p:nvPr/>
        </p:nvSpPr>
        <p:spPr>
          <a:xfrm rot="881370">
            <a:off x="1274763" y="5160963"/>
            <a:ext cx="501650" cy="501650"/>
          </a:xfrm>
          <a:prstGeom prst="ellipse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514" name="TextBox 458"/>
          <p:cNvSpPr txBox="1">
            <a:spLocks noChangeArrowheads="1"/>
          </p:cNvSpPr>
          <p:nvPr/>
        </p:nvSpPr>
        <p:spPr bwMode="auto">
          <a:xfrm rot="881370">
            <a:off x="1325563" y="522446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5054B"/>
                </a:solidFill>
                <a:latin typeface="Kristen ITC" pitchFamily="66" charset="0"/>
              </a:rPr>
              <a:t>H</a:t>
            </a:r>
          </a:p>
        </p:txBody>
      </p:sp>
      <p:grpSp>
        <p:nvGrpSpPr>
          <p:cNvPr id="21515" name="Group 463"/>
          <p:cNvGrpSpPr>
            <a:grpSpLocks/>
          </p:cNvGrpSpPr>
          <p:nvPr/>
        </p:nvGrpSpPr>
        <p:grpSpPr bwMode="auto">
          <a:xfrm>
            <a:off x="196850" y="5759450"/>
            <a:ext cx="500063" cy="500063"/>
            <a:chOff x="196469" y="5759069"/>
            <a:chExt cx="501196" cy="501199"/>
          </a:xfrm>
        </p:grpSpPr>
        <p:sp>
          <p:nvSpPr>
            <p:cNvPr id="456" name="Oval 455"/>
            <p:cNvSpPr/>
            <p:nvPr/>
          </p:nvSpPr>
          <p:spPr>
            <a:xfrm rot="20925095">
              <a:off x="196469" y="5759069"/>
              <a:ext cx="501196" cy="501199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526" name="TextBox 456"/>
            <p:cNvSpPr txBox="1">
              <a:spLocks noChangeArrowheads="1"/>
            </p:cNvSpPr>
            <p:nvPr/>
          </p:nvSpPr>
          <p:spPr bwMode="auto">
            <a:xfrm rot="-674905">
              <a:off x="248033" y="5827413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480" name="Group 23"/>
          <p:cNvGrpSpPr/>
          <p:nvPr/>
        </p:nvGrpSpPr>
        <p:grpSpPr>
          <a:xfrm>
            <a:off x="3810000" y="2362200"/>
            <a:ext cx="990600" cy="571500"/>
            <a:chOff x="4114800" y="2209800"/>
            <a:chExt cx="1981200" cy="1143000"/>
          </a:xfrm>
          <a:noFill/>
        </p:grpSpPr>
        <p:sp>
          <p:nvSpPr>
            <p:cNvPr id="2481" name="8-Point Star 2480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 flip="none" rotWithShape="1"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82" name="TextBox 2481"/>
            <p:cNvSpPr txBox="1"/>
            <p:nvPr/>
          </p:nvSpPr>
          <p:spPr>
            <a:xfrm>
              <a:off x="4267200" y="2559424"/>
              <a:ext cx="1680884" cy="507832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Kristen ITC" pitchFamily="66" charset="0"/>
                </a:rPr>
                <a:t>NADPH</a:t>
              </a:r>
            </a:p>
          </p:txBody>
        </p:sp>
      </p:grpSp>
      <p:grpSp>
        <p:nvGrpSpPr>
          <p:cNvPr id="2483" name="Group 25"/>
          <p:cNvGrpSpPr/>
          <p:nvPr/>
        </p:nvGrpSpPr>
        <p:grpSpPr>
          <a:xfrm>
            <a:off x="9144000" y="-381000"/>
            <a:ext cx="990600" cy="571500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2484" name="8-Point Star 2483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85" name="TextBox 2484"/>
            <p:cNvSpPr txBox="1"/>
            <p:nvPr/>
          </p:nvSpPr>
          <p:spPr>
            <a:xfrm>
              <a:off x="4347882" y="2559424"/>
              <a:ext cx="1600200" cy="5078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Kristen ITC" pitchFamily="66" charset="0"/>
                </a:rPr>
                <a:t>NADP+</a:t>
              </a:r>
            </a:p>
          </p:txBody>
        </p:sp>
      </p:grpSp>
      <p:sp>
        <p:nvSpPr>
          <p:cNvPr id="2486" name="TextBox 2485"/>
          <p:cNvSpPr txBox="1">
            <a:spLocks noChangeArrowheads="1"/>
          </p:cNvSpPr>
          <p:nvPr/>
        </p:nvSpPr>
        <p:spPr bwMode="auto">
          <a:xfrm>
            <a:off x="0" y="152400"/>
            <a:ext cx="739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Now, NADP+ enters the NADP Reductase from the dark reaction</a:t>
            </a:r>
          </a:p>
        </p:txBody>
      </p:sp>
      <p:sp>
        <p:nvSpPr>
          <p:cNvPr id="2479" name="Oval 2478"/>
          <p:cNvSpPr/>
          <p:nvPr/>
        </p:nvSpPr>
        <p:spPr>
          <a:xfrm>
            <a:off x="1524000" y="2209800"/>
            <a:ext cx="152400" cy="152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87" name="TextBox 2486"/>
          <p:cNvSpPr txBox="1">
            <a:spLocks noChangeArrowheads="1"/>
          </p:cNvSpPr>
          <p:nvPr/>
        </p:nvSpPr>
        <p:spPr bwMode="auto">
          <a:xfrm>
            <a:off x="0" y="457200"/>
            <a:ext cx="4572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The electron from the PEA  and a Hydrogen Ion from the stroma combine with the NADP+ to form one NADPH</a:t>
            </a:r>
          </a:p>
        </p:txBody>
      </p:sp>
      <p:sp>
        <p:nvSpPr>
          <p:cNvPr id="2490" name="TextBox 2489"/>
          <p:cNvSpPr txBox="1">
            <a:spLocks noChangeArrowheads="1"/>
          </p:cNvSpPr>
          <p:nvPr/>
        </p:nvSpPr>
        <p:spPr bwMode="auto">
          <a:xfrm>
            <a:off x="0" y="1143000"/>
            <a:ext cx="6248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Then the NADPH leaves to go back to the dark reaction</a:t>
            </a:r>
          </a:p>
        </p:txBody>
      </p:sp>
      <p:grpSp>
        <p:nvGrpSpPr>
          <p:cNvPr id="455" name="Group 454"/>
          <p:cNvGrpSpPr>
            <a:grpSpLocks/>
          </p:cNvGrpSpPr>
          <p:nvPr/>
        </p:nvGrpSpPr>
        <p:grpSpPr bwMode="auto">
          <a:xfrm>
            <a:off x="5181600" y="-838200"/>
            <a:ext cx="501650" cy="501650"/>
            <a:chOff x="5160756" y="-859045"/>
            <a:chExt cx="501196" cy="501199"/>
          </a:xfrm>
        </p:grpSpPr>
        <p:sp>
          <p:nvSpPr>
            <p:cNvPr id="453" name="Oval 452"/>
            <p:cNvSpPr/>
            <p:nvPr/>
          </p:nvSpPr>
          <p:spPr>
            <a:xfrm rot="881370">
              <a:off x="5160756" y="-859045"/>
              <a:ext cx="501196" cy="501199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524" name="TextBox 453"/>
            <p:cNvSpPr txBox="1">
              <a:spLocks noChangeArrowheads="1"/>
            </p:cNvSpPr>
            <p:nvPr/>
          </p:nvSpPr>
          <p:spPr bwMode="auto">
            <a:xfrm rot="881370">
              <a:off x="5212127" y="-794675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C -0.13767 0.00533 -0.27517 0.01065 -0.35121 0.01713 C -0.42725 0.02361 -0.42222 0.02477 -0.45625 0.03866 C -0.4901 0.05209 -0.53003 0.06829 -0.55468 0.09885 C -0.57916 0.12986 -0.59514 0.18218 -0.60382 0.22385 C -0.6125 0.26574 -0.60989 0.31968 -0.60711 0.34908 C -0.60434 0.37871 -0.596 0.38982 -0.5875 0.4007 " pathEditMode="relative" rAng="0" ptsTypes="aaaaaaA">
                                      <p:cBhvr>
                                        <p:cTn id="12" dur="1000" fill="hold"/>
                                        <p:tgtEl>
                                          <p:spTgt spid="24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" y="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C 0.03073 -0.03125 0.06146 -0.0625 0.10938 -0.05416 C 0.1573 -0.04583 0.25157 0.02917 0.2875 0.05 " pathEditMode="relative" ptsTypes="aaA">
                                      <p:cBhvr>
                                        <p:cTn id="21" dur="1000" fill="hold"/>
                                        <p:tgtEl>
                                          <p:spTgt spid="24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-0.08767 0.46921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C -0.06441 0.18843 -0.12865 0.37709 -0.06875 0.47084 C -0.00886 0.56459 0.2448 0.57917 0.35938 0.5625 C 0.47397 0.54584 0.57605 0.40347 0.61876 0.37084 " pathEditMode="relative" ptsTypes="aaaA">
                                      <p:cBhvr>
                                        <p:cTn id="45" dur="2000" fill="hold"/>
                                        <p:tgtEl>
                                          <p:spTgt spid="24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6" grpId="0"/>
      <p:bldP spid="2486" grpId="1"/>
      <p:bldP spid="2479" grpId="0" animBg="1"/>
      <p:bldP spid="2479" grpId="1" animBg="1"/>
      <p:bldP spid="2487" grpId="0"/>
      <p:bldP spid="2487" grpId="1"/>
      <p:bldP spid="2490" grpId="0"/>
      <p:bldP spid="249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2"/>
          <p:cNvGrpSpPr>
            <a:grpSpLocks/>
          </p:cNvGrpSpPr>
          <p:nvPr/>
        </p:nvGrpSpPr>
        <p:grpSpPr bwMode="auto">
          <a:xfrm>
            <a:off x="-228600" y="-228600"/>
            <a:ext cx="9498013" cy="7239000"/>
            <a:chOff x="1005" y="2947"/>
            <a:chExt cx="7223" cy="5902"/>
          </a:xfrm>
        </p:grpSpPr>
        <p:pic>
          <p:nvPicPr>
            <p:cNvPr id="22925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05" y="2947"/>
              <a:ext cx="7223" cy="2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4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005" y="5145"/>
              <a:ext cx="7223" cy="3704"/>
            </a:xfrm>
            <a:prstGeom prst="rect">
              <a:avLst/>
            </a:prstGeom>
            <a:noFill/>
            <a:effectLst>
              <a:outerShdw blurRad="1270000" dist="50800" dir="5400000" algn="ctr" rotWithShape="0">
                <a:srgbClr val="003300"/>
              </a:outerShdw>
            </a:effectLst>
          </p:spPr>
        </p:pic>
      </p:grpSp>
      <p:grpSp>
        <p:nvGrpSpPr>
          <p:cNvPr id="22530" name="Group 2404"/>
          <p:cNvGrpSpPr>
            <a:grpSpLocks/>
          </p:cNvGrpSpPr>
          <p:nvPr/>
        </p:nvGrpSpPr>
        <p:grpSpPr bwMode="auto">
          <a:xfrm rot="-1755898">
            <a:off x="7839075" y="817563"/>
            <a:ext cx="1066800" cy="830262"/>
            <a:chOff x="6629389" y="3319566"/>
            <a:chExt cx="1531824" cy="1193180"/>
          </a:xfrm>
        </p:grpSpPr>
        <p:grpSp>
          <p:nvGrpSpPr>
            <p:cNvPr id="22915" name="Group 218"/>
            <p:cNvGrpSpPr>
              <a:grpSpLocks/>
            </p:cNvGrpSpPr>
            <p:nvPr/>
          </p:nvGrpSpPr>
          <p:grpSpPr bwMode="auto">
            <a:xfrm>
              <a:off x="6629389" y="3319571"/>
              <a:ext cx="1525953" cy="1193175"/>
              <a:chOff x="6629389" y="3319571"/>
              <a:chExt cx="1525953" cy="1193175"/>
            </a:xfrm>
          </p:grpSpPr>
          <p:cxnSp>
            <p:nvCxnSpPr>
              <p:cNvPr id="29" name="Straight Connector 6"/>
              <p:cNvCxnSpPr/>
              <p:nvPr/>
            </p:nvCxnSpPr>
            <p:spPr>
              <a:xfrm rot="16200000" flipV="1">
                <a:off x="6894592" y="3758131"/>
                <a:ext cx="303429" cy="227950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7"/>
              <p:cNvCxnSpPr/>
              <p:nvPr/>
            </p:nvCxnSpPr>
            <p:spPr>
              <a:xfrm rot="5400000" flipH="1" flipV="1">
                <a:off x="7501916" y="3756153"/>
                <a:ext cx="303427" cy="227950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921" name="Group 214"/>
              <p:cNvGrpSpPr>
                <a:grpSpLocks/>
              </p:cNvGrpSpPr>
              <p:nvPr/>
            </p:nvGrpSpPr>
            <p:grpSpPr bwMode="auto">
              <a:xfrm>
                <a:off x="6629389" y="3319571"/>
                <a:ext cx="1525953" cy="1193175"/>
                <a:chOff x="6589057" y="3330720"/>
                <a:chExt cx="807858" cy="631680"/>
              </a:xfrm>
            </p:grpSpPr>
            <p:sp>
              <p:nvSpPr>
                <p:cNvPr id="32" name="Oval 9"/>
                <p:cNvSpPr/>
                <p:nvPr/>
              </p:nvSpPr>
              <p:spPr>
                <a:xfrm>
                  <a:off x="6588430" y="3320818"/>
                  <a:ext cx="288424" cy="28987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" name="Oval 10"/>
                <p:cNvSpPr/>
                <p:nvPr/>
              </p:nvSpPr>
              <p:spPr>
                <a:xfrm>
                  <a:off x="7109865" y="3319847"/>
                  <a:ext cx="284804" cy="2862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4" name="Oval 11"/>
                <p:cNvSpPr/>
                <p:nvPr/>
              </p:nvSpPr>
              <p:spPr>
                <a:xfrm>
                  <a:off x="6782178" y="3573971"/>
                  <a:ext cx="380141" cy="38045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26" name="TextBox 3"/>
            <p:cNvSpPr txBox="1"/>
            <p:nvPr/>
          </p:nvSpPr>
          <p:spPr>
            <a:xfrm>
              <a:off x="7613034" y="3318449"/>
              <a:ext cx="547080" cy="4859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27" name="TextBox 4"/>
            <p:cNvSpPr txBox="1"/>
            <p:nvPr/>
          </p:nvSpPr>
          <p:spPr>
            <a:xfrm>
              <a:off x="7059244" y="3861694"/>
              <a:ext cx="547080" cy="57491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Kristen ITC" pitchFamily="66" charset="0"/>
                </a:rPr>
                <a:t>O</a:t>
              </a:r>
            </a:p>
          </p:txBody>
        </p:sp>
        <p:sp>
          <p:nvSpPr>
            <p:cNvPr id="28" name="TextBox 5"/>
            <p:cNvSpPr txBox="1"/>
            <p:nvPr/>
          </p:nvSpPr>
          <p:spPr>
            <a:xfrm>
              <a:off x="6624725" y="3305510"/>
              <a:ext cx="547080" cy="4859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2531" name="Group 2410"/>
          <p:cNvGrpSpPr>
            <a:grpSpLocks/>
          </p:cNvGrpSpPr>
          <p:nvPr/>
        </p:nvGrpSpPr>
        <p:grpSpPr bwMode="auto">
          <a:xfrm>
            <a:off x="4960938" y="609600"/>
            <a:ext cx="1066800" cy="830263"/>
            <a:chOff x="6629389" y="3319566"/>
            <a:chExt cx="1531824" cy="1193180"/>
          </a:xfrm>
        </p:grpSpPr>
        <p:grpSp>
          <p:nvGrpSpPr>
            <p:cNvPr id="22905" name="Group 218"/>
            <p:cNvGrpSpPr>
              <a:grpSpLocks/>
            </p:cNvGrpSpPr>
            <p:nvPr/>
          </p:nvGrpSpPr>
          <p:grpSpPr bwMode="auto">
            <a:xfrm>
              <a:off x="6629389" y="3319571"/>
              <a:ext cx="1525953" cy="1193175"/>
              <a:chOff x="6629389" y="3319571"/>
              <a:chExt cx="1525953" cy="1193175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16200000" flipV="1">
                <a:off x="6897103" y="3772523"/>
                <a:ext cx="303429" cy="227950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 flipH="1" flipV="1">
                <a:off x="7505729" y="3772523"/>
                <a:ext cx="303429" cy="227950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911" name="Group 214"/>
              <p:cNvGrpSpPr>
                <a:grpSpLocks/>
              </p:cNvGrpSpPr>
              <p:nvPr/>
            </p:nvGrpSpPr>
            <p:grpSpPr bwMode="auto">
              <a:xfrm>
                <a:off x="6629389" y="3319571"/>
                <a:ext cx="1525953" cy="1193175"/>
                <a:chOff x="6589057" y="3330720"/>
                <a:chExt cx="807858" cy="631680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6589057" y="3330718"/>
                  <a:ext cx="289631" cy="28987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7110393" y="3330718"/>
                  <a:ext cx="286010" cy="2862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6782144" y="3581941"/>
                  <a:ext cx="380140" cy="38045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16" name="TextBox 15"/>
            <p:cNvSpPr txBox="1"/>
            <p:nvPr/>
          </p:nvSpPr>
          <p:spPr>
            <a:xfrm>
              <a:off x="7614133" y="3319566"/>
              <a:ext cx="547080" cy="4859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067053" y="3867105"/>
              <a:ext cx="547080" cy="5749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Kristen ITC" pitchFamily="66" charset="0"/>
                </a:rPr>
                <a:t>O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29389" y="3319566"/>
              <a:ext cx="547080" cy="48594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2532" name="Group 1156"/>
          <p:cNvGrpSpPr>
            <a:grpSpLocks/>
          </p:cNvGrpSpPr>
          <p:nvPr/>
        </p:nvGrpSpPr>
        <p:grpSpPr bwMode="auto">
          <a:xfrm>
            <a:off x="-2125663" y="1371600"/>
            <a:ext cx="11269663" cy="5397500"/>
            <a:chOff x="-2125579" y="1339027"/>
            <a:chExt cx="11269579" cy="5397313"/>
          </a:xfrm>
        </p:grpSpPr>
        <p:grpSp>
          <p:nvGrpSpPr>
            <p:cNvPr id="22560" name="Group 152"/>
            <p:cNvGrpSpPr>
              <a:grpSpLocks/>
            </p:cNvGrpSpPr>
            <p:nvPr/>
          </p:nvGrpSpPr>
          <p:grpSpPr bwMode="auto">
            <a:xfrm>
              <a:off x="-2125579" y="2362200"/>
              <a:ext cx="5630779" cy="1981200"/>
              <a:chOff x="4495800" y="1447800"/>
              <a:chExt cx="4114800" cy="1447800"/>
            </a:xfrm>
          </p:grpSpPr>
          <p:grpSp>
            <p:nvGrpSpPr>
              <p:cNvPr id="22755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22831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22869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09" name="Oval 18"/>
                    <p:cNvSpPr/>
                    <p:nvPr/>
                  </p:nvSpPr>
                  <p:spPr>
                    <a:xfrm>
                      <a:off x="5791200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0" name="Freeform 19"/>
                    <p:cNvSpPr/>
                    <p:nvPr/>
                  </p:nvSpPr>
                  <p:spPr>
                    <a:xfrm>
                      <a:off x="5791200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1" name="Freeform 20"/>
                    <p:cNvSpPr/>
                    <p:nvPr/>
                  </p:nvSpPr>
                  <p:spPr>
                    <a:xfrm flipH="1">
                      <a:off x="5943172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70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06" name="Oval 23"/>
                    <p:cNvSpPr/>
                    <p:nvPr/>
                  </p:nvSpPr>
                  <p:spPr>
                    <a:xfrm>
                      <a:off x="5791074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7" name="Freeform 24"/>
                    <p:cNvSpPr/>
                    <p:nvPr/>
                  </p:nvSpPr>
                  <p:spPr>
                    <a:xfrm>
                      <a:off x="5791074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8" name="Freeform 25"/>
                    <p:cNvSpPr/>
                    <p:nvPr/>
                  </p:nvSpPr>
                  <p:spPr>
                    <a:xfrm flipH="1">
                      <a:off x="5943046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71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03" name="Oval 27"/>
                    <p:cNvSpPr/>
                    <p:nvPr/>
                  </p:nvSpPr>
                  <p:spPr>
                    <a:xfrm>
                      <a:off x="5791138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4" name="Freeform 28"/>
                    <p:cNvSpPr/>
                    <p:nvPr/>
                  </p:nvSpPr>
                  <p:spPr>
                    <a:xfrm>
                      <a:off x="5791138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5" name="Freeform 29"/>
                    <p:cNvSpPr/>
                    <p:nvPr/>
                  </p:nvSpPr>
                  <p:spPr>
                    <a:xfrm flipH="1">
                      <a:off x="5943109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72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400" name="Oval 399"/>
                    <p:cNvSpPr/>
                    <p:nvPr/>
                  </p:nvSpPr>
                  <p:spPr>
                    <a:xfrm>
                      <a:off x="5791012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1" name="Freeform 400"/>
                    <p:cNvSpPr/>
                    <p:nvPr/>
                  </p:nvSpPr>
                  <p:spPr>
                    <a:xfrm>
                      <a:off x="5791012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2" name="Freeform 401"/>
                    <p:cNvSpPr/>
                    <p:nvPr/>
                  </p:nvSpPr>
                  <p:spPr>
                    <a:xfrm flipH="1">
                      <a:off x="5942983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73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97" name="Oval 396"/>
                    <p:cNvSpPr/>
                    <p:nvPr/>
                  </p:nvSpPr>
                  <p:spPr>
                    <a:xfrm>
                      <a:off x="5790949" y="2819933"/>
                      <a:ext cx="23549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8" name="Freeform 397"/>
                    <p:cNvSpPr/>
                    <p:nvPr/>
                  </p:nvSpPr>
                  <p:spPr>
                    <a:xfrm>
                      <a:off x="5790949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9" name="Freeform 398"/>
                    <p:cNvSpPr/>
                    <p:nvPr/>
                  </p:nvSpPr>
                  <p:spPr>
                    <a:xfrm flipH="1">
                      <a:off x="5944080" y="3048464"/>
                      <a:ext cx="696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74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94" name="Oval 393"/>
                    <p:cNvSpPr/>
                    <p:nvPr/>
                  </p:nvSpPr>
                  <p:spPr>
                    <a:xfrm>
                      <a:off x="5797847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5" name="Freeform 394"/>
                    <p:cNvSpPr/>
                    <p:nvPr/>
                  </p:nvSpPr>
                  <p:spPr>
                    <a:xfrm>
                      <a:off x="5797847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6" name="Freeform 395"/>
                    <p:cNvSpPr/>
                    <p:nvPr/>
                  </p:nvSpPr>
                  <p:spPr>
                    <a:xfrm flipH="1">
                      <a:off x="5949818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7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91" name="Oval 43"/>
                    <p:cNvSpPr/>
                    <p:nvPr/>
                  </p:nvSpPr>
                  <p:spPr>
                    <a:xfrm>
                      <a:off x="5797783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2" name="Freeform 44"/>
                    <p:cNvSpPr/>
                    <p:nvPr/>
                  </p:nvSpPr>
                  <p:spPr>
                    <a:xfrm>
                      <a:off x="5797783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3" name="Freeform 45"/>
                    <p:cNvSpPr/>
                    <p:nvPr/>
                  </p:nvSpPr>
                  <p:spPr>
                    <a:xfrm flipH="1">
                      <a:off x="5949755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76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88" name="Oval 47"/>
                    <p:cNvSpPr/>
                    <p:nvPr/>
                  </p:nvSpPr>
                  <p:spPr>
                    <a:xfrm>
                      <a:off x="5797721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89" name="Freeform 48"/>
                    <p:cNvSpPr/>
                    <p:nvPr/>
                  </p:nvSpPr>
                  <p:spPr>
                    <a:xfrm>
                      <a:off x="5797721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0" name="Freeform 49"/>
                    <p:cNvSpPr/>
                    <p:nvPr/>
                  </p:nvSpPr>
                  <p:spPr>
                    <a:xfrm flipH="1">
                      <a:off x="5949693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77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85" name="Oval 384"/>
                    <p:cNvSpPr/>
                    <p:nvPr/>
                  </p:nvSpPr>
                  <p:spPr>
                    <a:xfrm>
                      <a:off x="5797658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86" name="Freeform 385"/>
                    <p:cNvSpPr/>
                    <p:nvPr/>
                  </p:nvSpPr>
                  <p:spPr>
                    <a:xfrm>
                      <a:off x="5797658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87" name="Freeform 386"/>
                    <p:cNvSpPr/>
                    <p:nvPr/>
                  </p:nvSpPr>
                  <p:spPr>
                    <a:xfrm flipH="1">
                      <a:off x="5949630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2832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22833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73" name="Oval 372"/>
                    <p:cNvSpPr/>
                    <p:nvPr/>
                  </p:nvSpPr>
                  <p:spPr>
                    <a:xfrm>
                      <a:off x="5797596" y="2819933"/>
                      <a:ext cx="2227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4" name="Freeform 373"/>
                    <p:cNvSpPr/>
                    <p:nvPr/>
                  </p:nvSpPr>
                  <p:spPr>
                    <a:xfrm>
                      <a:off x="5797596" y="3048464"/>
                      <a:ext cx="568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5" name="Freeform 374"/>
                    <p:cNvSpPr/>
                    <p:nvPr/>
                  </p:nvSpPr>
                  <p:spPr>
                    <a:xfrm flipH="1">
                      <a:off x="5943767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34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70" name="Oval 369"/>
                    <p:cNvSpPr/>
                    <p:nvPr/>
                  </p:nvSpPr>
                  <p:spPr>
                    <a:xfrm>
                      <a:off x="5791670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1" name="Freeform 370"/>
                    <p:cNvSpPr/>
                    <p:nvPr/>
                  </p:nvSpPr>
                  <p:spPr>
                    <a:xfrm>
                      <a:off x="5791670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2" name="Freeform 371"/>
                    <p:cNvSpPr/>
                    <p:nvPr/>
                  </p:nvSpPr>
                  <p:spPr>
                    <a:xfrm flipH="1">
                      <a:off x="5943641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35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67" name="Oval 366"/>
                    <p:cNvSpPr/>
                    <p:nvPr/>
                  </p:nvSpPr>
                  <p:spPr>
                    <a:xfrm>
                      <a:off x="5791733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8" name="Freeform 367"/>
                    <p:cNvSpPr/>
                    <p:nvPr/>
                  </p:nvSpPr>
                  <p:spPr>
                    <a:xfrm>
                      <a:off x="5791733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9" name="Freeform 368"/>
                    <p:cNvSpPr/>
                    <p:nvPr/>
                  </p:nvSpPr>
                  <p:spPr>
                    <a:xfrm flipH="1">
                      <a:off x="5943705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36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64" name="Oval 363"/>
                    <p:cNvSpPr/>
                    <p:nvPr/>
                  </p:nvSpPr>
                  <p:spPr>
                    <a:xfrm>
                      <a:off x="5791607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5" name="Freeform 364"/>
                    <p:cNvSpPr/>
                    <p:nvPr/>
                  </p:nvSpPr>
                  <p:spPr>
                    <a:xfrm>
                      <a:off x="5791607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6" name="Freeform 365"/>
                    <p:cNvSpPr/>
                    <p:nvPr/>
                  </p:nvSpPr>
                  <p:spPr>
                    <a:xfrm flipH="1">
                      <a:off x="5943579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37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61" name="Oval 360"/>
                    <p:cNvSpPr/>
                    <p:nvPr/>
                  </p:nvSpPr>
                  <p:spPr>
                    <a:xfrm>
                      <a:off x="5791544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2" name="Freeform 361"/>
                    <p:cNvSpPr/>
                    <p:nvPr/>
                  </p:nvSpPr>
                  <p:spPr>
                    <a:xfrm>
                      <a:off x="5791544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3" name="Freeform 362"/>
                    <p:cNvSpPr/>
                    <p:nvPr/>
                  </p:nvSpPr>
                  <p:spPr>
                    <a:xfrm flipH="1">
                      <a:off x="5943515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38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58" name="Oval 86"/>
                    <p:cNvSpPr/>
                    <p:nvPr/>
                  </p:nvSpPr>
                  <p:spPr>
                    <a:xfrm>
                      <a:off x="5791481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9" name="Freeform 87"/>
                    <p:cNvSpPr/>
                    <p:nvPr/>
                  </p:nvSpPr>
                  <p:spPr>
                    <a:xfrm>
                      <a:off x="5791481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0" name="Freeform 88"/>
                    <p:cNvSpPr/>
                    <p:nvPr/>
                  </p:nvSpPr>
                  <p:spPr>
                    <a:xfrm flipH="1">
                      <a:off x="5943453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39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55" name="Oval 83"/>
                    <p:cNvSpPr/>
                    <p:nvPr/>
                  </p:nvSpPr>
                  <p:spPr>
                    <a:xfrm>
                      <a:off x="5791418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6" name="Freeform 84"/>
                    <p:cNvSpPr/>
                    <p:nvPr/>
                  </p:nvSpPr>
                  <p:spPr>
                    <a:xfrm>
                      <a:off x="5791418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7" name="Freeform 85"/>
                    <p:cNvSpPr/>
                    <p:nvPr/>
                  </p:nvSpPr>
                  <p:spPr>
                    <a:xfrm flipH="1">
                      <a:off x="5943390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40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52" name="Oval 80"/>
                    <p:cNvSpPr/>
                    <p:nvPr/>
                  </p:nvSpPr>
                  <p:spPr>
                    <a:xfrm>
                      <a:off x="5791356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3" name="Freeform 81"/>
                    <p:cNvSpPr/>
                    <p:nvPr/>
                  </p:nvSpPr>
                  <p:spPr>
                    <a:xfrm>
                      <a:off x="5791356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4" name="Freeform 82"/>
                    <p:cNvSpPr/>
                    <p:nvPr/>
                  </p:nvSpPr>
                  <p:spPr>
                    <a:xfrm flipH="1">
                      <a:off x="5943328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41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49" name="Oval 348"/>
                    <p:cNvSpPr/>
                    <p:nvPr/>
                  </p:nvSpPr>
                  <p:spPr>
                    <a:xfrm>
                      <a:off x="5791293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0" name="Freeform 78"/>
                    <p:cNvSpPr/>
                    <p:nvPr/>
                  </p:nvSpPr>
                  <p:spPr>
                    <a:xfrm>
                      <a:off x="5791293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1" name="Freeform 79"/>
                    <p:cNvSpPr/>
                    <p:nvPr/>
                  </p:nvSpPr>
                  <p:spPr>
                    <a:xfrm flipH="1">
                      <a:off x="5943264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22756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22757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2279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35" name="Oval 18"/>
                    <p:cNvSpPr/>
                    <p:nvPr/>
                  </p:nvSpPr>
                  <p:spPr>
                    <a:xfrm>
                      <a:off x="5791200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6" name="Freeform 19"/>
                    <p:cNvSpPr/>
                    <p:nvPr/>
                  </p:nvSpPr>
                  <p:spPr>
                    <a:xfrm>
                      <a:off x="5791200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7" name="Freeform 20"/>
                    <p:cNvSpPr/>
                    <p:nvPr/>
                  </p:nvSpPr>
                  <p:spPr>
                    <a:xfrm flipH="1">
                      <a:off x="5943172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9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32" name="Oval 331"/>
                    <p:cNvSpPr/>
                    <p:nvPr/>
                  </p:nvSpPr>
                  <p:spPr>
                    <a:xfrm>
                      <a:off x="5791074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3" name="Freeform 332"/>
                    <p:cNvSpPr/>
                    <p:nvPr/>
                  </p:nvSpPr>
                  <p:spPr>
                    <a:xfrm>
                      <a:off x="5791074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4" name="Freeform 333"/>
                    <p:cNvSpPr/>
                    <p:nvPr/>
                  </p:nvSpPr>
                  <p:spPr>
                    <a:xfrm flipH="1">
                      <a:off x="5943046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9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29" name="Oval 328"/>
                    <p:cNvSpPr/>
                    <p:nvPr/>
                  </p:nvSpPr>
                  <p:spPr>
                    <a:xfrm>
                      <a:off x="5791138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0" name="Freeform 329"/>
                    <p:cNvSpPr/>
                    <p:nvPr/>
                  </p:nvSpPr>
                  <p:spPr>
                    <a:xfrm>
                      <a:off x="5791138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1" name="Freeform 330"/>
                    <p:cNvSpPr/>
                    <p:nvPr/>
                  </p:nvSpPr>
                  <p:spPr>
                    <a:xfrm flipH="1">
                      <a:off x="5943109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9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26" name="Oval 325"/>
                    <p:cNvSpPr/>
                    <p:nvPr/>
                  </p:nvSpPr>
                  <p:spPr>
                    <a:xfrm>
                      <a:off x="5791012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7" name="Freeform 326"/>
                    <p:cNvSpPr/>
                    <p:nvPr/>
                  </p:nvSpPr>
                  <p:spPr>
                    <a:xfrm>
                      <a:off x="5791012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8" name="Freeform 327"/>
                    <p:cNvSpPr/>
                    <p:nvPr/>
                  </p:nvSpPr>
                  <p:spPr>
                    <a:xfrm flipH="1">
                      <a:off x="5942983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99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23" name="Oval 322"/>
                    <p:cNvSpPr/>
                    <p:nvPr/>
                  </p:nvSpPr>
                  <p:spPr>
                    <a:xfrm>
                      <a:off x="5790949" y="2818917"/>
                      <a:ext cx="23549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4" name="Freeform 323"/>
                    <p:cNvSpPr/>
                    <p:nvPr/>
                  </p:nvSpPr>
                  <p:spPr>
                    <a:xfrm>
                      <a:off x="5790949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5" name="Freeform 324"/>
                    <p:cNvSpPr/>
                    <p:nvPr/>
                  </p:nvSpPr>
                  <p:spPr>
                    <a:xfrm flipH="1">
                      <a:off x="5944080" y="3047448"/>
                      <a:ext cx="696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00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20" name="Oval 319"/>
                    <p:cNvSpPr/>
                    <p:nvPr/>
                  </p:nvSpPr>
                  <p:spPr>
                    <a:xfrm>
                      <a:off x="5797847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1" name="Freeform 40"/>
                    <p:cNvSpPr/>
                    <p:nvPr/>
                  </p:nvSpPr>
                  <p:spPr>
                    <a:xfrm>
                      <a:off x="5797847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2" name="Freeform 41"/>
                    <p:cNvSpPr/>
                    <p:nvPr/>
                  </p:nvSpPr>
                  <p:spPr>
                    <a:xfrm flipH="1">
                      <a:off x="5949818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01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17" name="Oval 43"/>
                    <p:cNvSpPr/>
                    <p:nvPr/>
                  </p:nvSpPr>
                  <p:spPr>
                    <a:xfrm>
                      <a:off x="5797783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8" name="Freeform 44"/>
                    <p:cNvSpPr/>
                    <p:nvPr/>
                  </p:nvSpPr>
                  <p:spPr>
                    <a:xfrm>
                      <a:off x="5797783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9" name="Freeform 45"/>
                    <p:cNvSpPr/>
                    <p:nvPr/>
                  </p:nvSpPr>
                  <p:spPr>
                    <a:xfrm flipH="1">
                      <a:off x="5949755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02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14" name="Oval 47"/>
                    <p:cNvSpPr/>
                    <p:nvPr/>
                  </p:nvSpPr>
                  <p:spPr>
                    <a:xfrm>
                      <a:off x="5797721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5" name="Freeform 48"/>
                    <p:cNvSpPr/>
                    <p:nvPr/>
                  </p:nvSpPr>
                  <p:spPr>
                    <a:xfrm>
                      <a:off x="5797721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6" name="Freeform 315"/>
                    <p:cNvSpPr/>
                    <p:nvPr/>
                  </p:nvSpPr>
                  <p:spPr>
                    <a:xfrm flipH="1">
                      <a:off x="5949693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03" name="Group 201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311" name="Oval 310"/>
                    <p:cNvSpPr/>
                    <p:nvPr/>
                  </p:nvSpPr>
                  <p:spPr>
                    <a:xfrm>
                      <a:off x="5797658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2" name="Freeform 311"/>
                    <p:cNvSpPr/>
                    <p:nvPr/>
                  </p:nvSpPr>
                  <p:spPr>
                    <a:xfrm>
                      <a:off x="5797658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3" name="Freeform 312"/>
                    <p:cNvSpPr/>
                    <p:nvPr/>
                  </p:nvSpPr>
                  <p:spPr>
                    <a:xfrm flipH="1">
                      <a:off x="5949630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2758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22759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9" name="Oval 298"/>
                    <p:cNvSpPr/>
                    <p:nvPr/>
                  </p:nvSpPr>
                  <p:spPr>
                    <a:xfrm>
                      <a:off x="5797596" y="2818917"/>
                      <a:ext cx="2227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0" name="Freeform 299"/>
                    <p:cNvSpPr/>
                    <p:nvPr/>
                  </p:nvSpPr>
                  <p:spPr>
                    <a:xfrm>
                      <a:off x="5797596" y="3047448"/>
                      <a:ext cx="568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1" name="Freeform 300"/>
                    <p:cNvSpPr/>
                    <p:nvPr/>
                  </p:nvSpPr>
                  <p:spPr>
                    <a:xfrm flipH="1">
                      <a:off x="5943767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60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6" name="Oval 295"/>
                    <p:cNvSpPr/>
                    <p:nvPr/>
                  </p:nvSpPr>
                  <p:spPr>
                    <a:xfrm>
                      <a:off x="5791670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7" name="Freeform 296"/>
                    <p:cNvSpPr/>
                    <p:nvPr/>
                  </p:nvSpPr>
                  <p:spPr>
                    <a:xfrm>
                      <a:off x="5791670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8" name="Freeform 297"/>
                    <p:cNvSpPr/>
                    <p:nvPr/>
                  </p:nvSpPr>
                  <p:spPr>
                    <a:xfrm flipH="1">
                      <a:off x="5943641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61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3" name="Oval 292"/>
                    <p:cNvSpPr/>
                    <p:nvPr/>
                  </p:nvSpPr>
                  <p:spPr>
                    <a:xfrm>
                      <a:off x="5791733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4" name="Freeform 293"/>
                    <p:cNvSpPr/>
                    <p:nvPr/>
                  </p:nvSpPr>
                  <p:spPr>
                    <a:xfrm>
                      <a:off x="5791733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5" name="Freeform 294"/>
                    <p:cNvSpPr/>
                    <p:nvPr/>
                  </p:nvSpPr>
                  <p:spPr>
                    <a:xfrm flipH="1">
                      <a:off x="5943705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62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90" name="Oval 289"/>
                    <p:cNvSpPr/>
                    <p:nvPr/>
                  </p:nvSpPr>
                  <p:spPr>
                    <a:xfrm>
                      <a:off x="5791607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1" name="Freeform 290"/>
                    <p:cNvSpPr/>
                    <p:nvPr/>
                  </p:nvSpPr>
                  <p:spPr>
                    <a:xfrm>
                      <a:off x="5791607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2" name="Freeform 291"/>
                    <p:cNvSpPr/>
                    <p:nvPr/>
                  </p:nvSpPr>
                  <p:spPr>
                    <a:xfrm flipH="1">
                      <a:off x="5943579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63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7" name="Oval 286"/>
                    <p:cNvSpPr/>
                    <p:nvPr/>
                  </p:nvSpPr>
                  <p:spPr>
                    <a:xfrm>
                      <a:off x="5791544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8" name="Freeform 287"/>
                    <p:cNvSpPr/>
                    <p:nvPr/>
                  </p:nvSpPr>
                  <p:spPr>
                    <a:xfrm>
                      <a:off x="5791544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9" name="Freeform 288"/>
                    <p:cNvSpPr/>
                    <p:nvPr/>
                  </p:nvSpPr>
                  <p:spPr>
                    <a:xfrm flipH="1">
                      <a:off x="5943515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64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4" name="Oval 283"/>
                    <p:cNvSpPr/>
                    <p:nvPr/>
                  </p:nvSpPr>
                  <p:spPr>
                    <a:xfrm>
                      <a:off x="5791481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5" name="Freeform 284"/>
                    <p:cNvSpPr/>
                    <p:nvPr/>
                  </p:nvSpPr>
                  <p:spPr>
                    <a:xfrm>
                      <a:off x="5791481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6" name="Freeform 285"/>
                    <p:cNvSpPr/>
                    <p:nvPr/>
                  </p:nvSpPr>
                  <p:spPr>
                    <a:xfrm flipH="1">
                      <a:off x="5943453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6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81" name="Oval 280"/>
                    <p:cNvSpPr/>
                    <p:nvPr/>
                  </p:nvSpPr>
                  <p:spPr>
                    <a:xfrm>
                      <a:off x="5791418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2" name="Freeform 281"/>
                    <p:cNvSpPr/>
                    <p:nvPr/>
                  </p:nvSpPr>
                  <p:spPr>
                    <a:xfrm>
                      <a:off x="5791418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3" name="Freeform 282"/>
                    <p:cNvSpPr/>
                    <p:nvPr/>
                  </p:nvSpPr>
                  <p:spPr>
                    <a:xfrm flipH="1">
                      <a:off x="5943390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66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8" name="Oval 277"/>
                    <p:cNvSpPr/>
                    <p:nvPr/>
                  </p:nvSpPr>
                  <p:spPr>
                    <a:xfrm>
                      <a:off x="5791356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9" name="Freeform 278"/>
                    <p:cNvSpPr/>
                    <p:nvPr/>
                  </p:nvSpPr>
                  <p:spPr>
                    <a:xfrm>
                      <a:off x="5791356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0" name="Freeform 279"/>
                    <p:cNvSpPr/>
                    <p:nvPr/>
                  </p:nvSpPr>
                  <p:spPr>
                    <a:xfrm flipH="1">
                      <a:off x="5943328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67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75" name="Oval 274"/>
                    <p:cNvSpPr/>
                    <p:nvPr/>
                  </p:nvSpPr>
                  <p:spPr>
                    <a:xfrm>
                      <a:off x="5791293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6" name="Freeform 275"/>
                    <p:cNvSpPr/>
                    <p:nvPr/>
                  </p:nvSpPr>
                  <p:spPr>
                    <a:xfrm>
                      <a:off x="5791293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7" name="Freeform 276"/>
                    <p:cNvSpPr/>
                    <p:nvPr/>
                  </p:nvSpPr>
                  <p:spPr>
                    <a:xfrm flipH="1">
                      <a:off x="5943264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2561" name="Group 2407"/>
            <p:cNvGrpSpPr>
              <a:grpSpLocks/>
            </p:cNvGrpSpPr>
            <p:nvPr/>
          </p:nvGrpSpPr>
          <p:grpSpPr bwMode="auto">
            <a:xfrm>
              <a:off x="-1287379" y="1600200"/>
              <a:ext cx="2971800" cy="3124200"/>
              <a:chOff x="5562600" y="1600200"/>
              <a:chExt cx="2971800" cy="3124200"/>
            </a:xfrm>
          </p:grpSpPr>
          <p:grpSp>
            <p:nvGrpSpPr>
              <p:cNvPr id="22741" name="Group 308"/>
              <p:cNvGrpSpPr>
                <a:grpSpLocks/>
              </p:cNvGrpSpPr>
              <p:nvPr/>
            </p:nvGrpSpPr>
            <p:grpSpPr bwMode="auto">
              <a:xfrm>
                <a:off x="5562600" y="1600200"/>
                <a:ext cx="2971800" cy="3124200"/>
                <a:chOff x="1752600" y="1447800"/>
                <a:chExt cx="2971800" cy="3124200"/>
              </a:xfrm>
            </p:grpSpPr>
            <p:sp>
              <p:nvSpPr>
                <p:cNvPr id="260" name="Heptagon 309"/>
                <p:cNvSpPr/>
                <p:nvPr/>
              </p:nvSpPr>
              <p:spPr>
                <a:xfrm>
                  <a:off x="1752594" y="1448556"/>
                  <a:ext cx="2971779" cy="3124092"/>
                </a:xfrm>
                <a:prstGeom prst="heptagon">
                  <a:avLst/>
                </a:prstGeom>
                <a:gradFill flip="none" rotWithShape="1">
                  <a:gsLst>
                    <a:gs pos="100000">
                      <a:schemeClr val="accent3">
                        <a:lumMod val="50000"/>
                      </a:schemeClr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ln w="28575" cmpd="sng">
                  <a:solidFill>
                    <a:srgbClr val="2E3917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2754" name="TextBox 260"/>
                <p:cNvSpPr txBox="1">
                  <a:spLocks noChangeArrowheads="1"/>
                </p:cNvSpPr>
                <p:nvPr/>
              </p:nvSpPr>
              <p:spPr bwMode="auto">
                <a:xfrm>
                  <a:off x="2438400" y="4191000"/>
                  <a:ext cx="160020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600" b="1">
                      <a:solidFill>
                        <a:srgbClr val="2E3917"/>
                      </a:solidFill>
                      <a:latin typeface="Kristen ITC" pitchFamily="66" charset="0"/>
                    </a:rPr>
                    <a:t>Photosystem I</a:t>
                  </a:r>
                </a:p>
              </p:txBody>
            </p:sp>
          </p:grpSp>
          <p:sp>
            <p:nvSpPr>
              <p:cNvPr id="249" name="Oval 248"/>
              <p:cNvSpPr/>
              <p:nvPr/>
            </p:nvSpPr>
            <p:spPr>
              <a:xfrm>
                <a:off x="6248389" y="2058140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0" name="Oval 249"/>
              <p:cNvSpPr/>
              <p:nvPr/>
            </p:nvSpPr>
            <p:spPr>
              <a:xfrm>
                <a:off x="7543780" y="3201101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1" name="Oval 250"/>
              <p:cNvSpPr/>
              <p:nvPr/>
            </p:nvSpPr>
            <p:spPr>
              <a:xfrm>
                <a:off x="6095990" y="3886877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2" name="Oval 251"/>
              <p:cNvSpPr/>
              <p:nvPr/>
            </p:nvSpPr>
            <p:spPr>
              <a:xfrm>
                <a:off x="6781785" y="3353495"/>
                <a:ext cx="533397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3" name="Oval 252"/>
              <p:cNvSpPr/>
              <p:nvPr/>
            </p:nvSpPr>
            <p:spPr>
              <a:xfrm>
                <a:off x="6857985" y="3963074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4" name="Oval 253"/>
              <p:cNvSpPr/>
              <p:nvPr/>
            </p:nvSpPr>
            <p:spPr>
              <a:xfrm>
                <a:off x="7543780" y="2439127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5" name="Oval 254"/>
              <p:cNvSpPr/>
              <p:nvPr/>
            </p:nvSpPr>
            <p:spPr>
              <a:xfrm>
                <a:off x="7086584" y="2134338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6" name="Oval 255"/>
              <p:cNvSpPr/>
              <p:nvPr/>
            </p:nvSpPr>
            <p:spPr>
              <a:xfrm>
                <a:off x="6095990" y="2591522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7" name="Oval 256"/>
              <p:cNvSpPr/>
              <p:nvPr/>
            </p:nvSpPr>
            <p:spPr>
              <a:xfrm>
                <a:off x="6934185" y="2820114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8" name="Oval 341"/>
              <p:cNvSpPr/>
              <p:nvPr/>
            </p:nvSpPr>
            <p:spPr>
              <a:xfrm>
                <a:off x="7619980" y="3734482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9" name="Oval 258"/>
              <p:cNvSpPr/>
              <p:nvPr/>
            </p:nvSpPr>
            <p:spPr>
              <a:xfrm>
                <a:off x="5943591" y="3201101"/>
                <a:ext cx="533396" cy="228592"/>
              </a:xfrm>
              <a:prstGeom prst="ellipse">
                <a:avLst/>
              </a:prstGeom>
              <a:gradFill flip="none" rotWithShape="1">
                <a:gsLst>
                  <a:gs pos="0">
                    <a:srgbClr val="339933">
                      <a:shade val="30000"/>
                      <a:satMod val="115000"/>
                    </a:srgbClr>
                  </a:gs>
                  <a:gs pos="50000">
                    <a:srgbClr val="339933">
                      <a:shade val="67500"/>
                      <a:satMod val="115000"/>
                    </a:srgbClr>
                  </a:gs>
                  <a:gs pos="100000">
                    <a:srgbClr val="33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22562" name="Group 2409"/>
            <p:cNvGrpSpPr>
              <a:grpSpLocks/>
            </p:cNvGrpSpPr>
            <p:nvPr/>
          </p:nvGrpSpPr>
          <p:grpSpPr bwMode="auto">
            <a:xfrm rot="-674905">
              <a:off x="136482" y="5762379"/>
              <a:ext cx="501195" cy="501200"/>
              <a:chOff x="6993461" y="3793080"/>
              <a:chExt cx="719667" cy="719668"/>
            </a:xfrm>
          </p:grpSpPr>
          <p:sp>
            <p:nvSpPr>
              <p:cNvPr id="247" name="Oval 246"/>
              <p:cNvSpPr/>
              <p:nvPr/>
            </p:nvSpPr>
            <p:spPr>
              <a:xfrm>
                <a:off x="6993754" y="3792140"/>
                <a:ext cx="720315" cy="72029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740" name="TextBox 239"/>
              <p:cNvSpPr txBox="1">
                <a:spLocks noChangeArrowheads="1"/>
              </p:cNvSpPr>
              <p:nvPr/>
            </p:nvSpPr>
            <p:spPr bwMode="auto">
              <a:xfrm>
                <a:off x="7067062" y="3888758"/>
                <a:ext cx="547078" cy="530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solidFill>
                      <a:srgbClr val="05054B"/>
                    </a:solidFill>
                    <a:latin typeface="Kristen ITC" pitchFamily="66" charset="0"/>
                  </a:rPr>
                  <a:t>H</a:t>
                </a:r>
              </a:p>
            </p:txBody>
          </p:sp>
        </p:grpSp>
        <p:grpSp>
          <p:nvGrpSpPr>
            <p:cNvPr id="22563" name="Group 2411"/>
            <p:cNvGrpSpPr>
              <a:grpSpLocks/>
            </p:cNvGrpSpPr>
            <p:nvPr/>
          </p:nvGrpSpPr>
          <p:grpSpPr bwMode="auto">
            <a:xfrm rot="881370">
              <a:off x="1223038" y="5163048"/>
              <a:ext cx="501196" cy="501200"/>
              <a:chOff x="6993449" y="3793073"/>
              <a:chExt cx="719666" cy="719667"/>
            </a:xfrm>
          </p:grpSpPr>
          <p:sp>
            <p:nvSpPr>
              <p:cNvPr id="237" name="Oval 236"/>
              <p:cNvSpPr/>
              <p:nvPr/>
            </p:nvSpPr>
            <p:spPr>
              <a:xfrm>
                <a:off x="6992727" y="3793388"/>
                <a:ext cx="720312" cy="7202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738" name="TextBox 229"/>
              <p:cNvSpPr txBox="1">
                <a:spLocks noChangeArrowheads="1"/>
              </p:cNvSpPr>
              <p:nvPr/>
            </p:nvSpPr>
            <p:spPr bwMode="auto">
              <a:xfrm>
                <a:off x="7067062" y="3888759"/>
                <a:ext cx="547078" cy="530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solidFill>
                      <a:srgbClr val="05054B"/>
                    </a:solidFill>
                    <a:latin typeface="Kristen ITC" pitchFamily="66" charset="0"/>
                  </a:rPr>
                  <a:t>H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 rot="483937">
              <a:off x="636651" y="1339027"/>
              <a:ext cx="1295390" cy="3047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Kristen ITC" pitchFamily="66" charset="0"/>
                </a:rPr>
                <a:t>Stroma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20918016">
              <a:off x="484253" y="6164860"/>
              <a:ext cx="1820848" cy="3047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>
                      <a:lumMod val="85000"/>
                    </a:schemeClr>
                  </a:solidFill>
                  <a:latin typeface="Kristen ITC" pitchFamily="66" charset="0"/>
                </a:rPr>
                <a:t>Thylakoid Space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1455795" y="2058140"/>
              <a:ext cx="533396" cy="53338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9850" cmpd="thickThin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2567" name="Group 2208"/>
            <p:cNvGrpSpPr>
              <a:grpSpLocks/>
            </p:cNvGrpSpPr>
            <p:nvPr/>
          </p:nvGrpSpPr>
          <p:grpSpPr bwMode="auto">
            <a:xfrm>
              <a:off x="3513221" y="2362200"/>
              <a:ext cx="5630779" cy="1981200"/>
              <a:chOff x="4495800" y="1447800"/>
              <a:chExt cx="4114800" cy="1447800"/>
            </a:xfrm>
          </p:grpSpPr>
          <p:grpSp>
            <p:nvGrpSpPr>
              <p:cNvPr id="22587" name="Group 104"/>
              <p:cNvGrpSpPr>
                <a:grpSpLocks/>
              </p:cNvGrpSpPr>
              <p:nvPr/>
            </p:nvGrpSpPr>
            <p:grpSpPr bwMode="auto">
              <a:xfrm>
                <a:off x="4495800" y="1447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22663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2270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5" name="Oval 18"/>
                    <p:cNvSpPr/>
                    <p:nvPr/>
                  </p:nvSpPr>
                  <p:spPr>
                    <a:xfrm>
                      <a:off x="5791170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6" name="Freeform 19"/>
                    <p:cNvSpPr/>
                    <p:nvPr/>
                  </p:nvSpPr>
                  <p:spPr>
                    <a:xfrm>
                      <a:off x="5791170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7" name="Freeform 20"/>
                    <p:cNvSpPr/>
                    <p:nvPr/>
                  </p:nvSpPr>
                  <p:spPr>
                    <a:xfrm flipH="1">
                      <a:off x="5943141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0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22" name="Oval 23"/>
                    <p:cNvSpPr/>
                    <p:nvPr/>
                  </p:nvSpPr>
                  <p:spPr>
                    <a:xfrm>
                      <a:off x="5791044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3" name="Freeform 24"/>
                    <p:cNvSpPr/>
                    <p:nvPr/>
                  </p:nvSpPr>
                  <p:spPr>
                    <a:xfrm>
                      <a:off x="5791044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4" name="Freeform 25"/>
                    <p:cNvSpPr/>
                    <p:nvPr/>
                  </p:nvSpPr>
                  <p:spPr>
                    <a:xfrm flipH="1">
                      <a:off x="5943016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03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9" name="Oval 27"/>
                    <p:cNvSpPr/>
                    <p:nvPr/>
                  </p:nvSpPr>
                  <p:spPr>
                    <a:xfrm>
                      <a:off x="5791107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0" name="Freeform 28"/>
                    <p:cNvSpPr/>
                    <p:nvPr/>
                  </p:nvSpPr>
                  <p:spPr>
                    <a:xfrm>
                      <a:off x="5791107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1" name="Freeform 29"/>
                    <p:cNvSpPr/>
                    <p:nvPr/>
                  </p:nvSpPr>
                  <p:spPr>
                    <a:xfrm flipH="1">
                      <a:off x="5943079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0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6" name="Oval 215"/>
                    <p:cNvSpPr/>
                    <p:nvPr/>
                  </p:nvSpPr>
                  <p:spPr>
                    <a:xfrm>
                      <a:off x="5790982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7" name="Freeform 216"/>
                    <p:cNvSpPr/>
                    <p:nvPr/>
                  </p:nvSpPr>
                  <p:spPr>
                    <a:xfrm>
                      <a:off x="5790982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8" name="Freeform 217"/>
                    <p:cNvSpPr/>
                    <p:nvPr/>
                  </p:nvSpPr>
                  <p:spPr>
                    <a:xfrm flipH="1">
                      <a:off x="5942954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05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3" name="Oval 212"/>
                    <p:cNvSpPr/>
                    <p:nvPr/>
                  </p:nvSpPr>
                  <p:spPr>
                    <a:xfrm>
                      <a:off x="5790919" y="2819933"/>
                      <a:ext cx="23549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4" name="Freeform 213"/>
                    <p:cNvSpPr/>
                    <p:nvPr/>
                  </p:nvSpPr>
                  <p:spPr>
                    <a:xfrm>
                      <a:off x="5790919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" name="Freeform 214"/>
                    <p:cNvSpPr/>
                    <p:nvPr/>
                  </p:nvSpPr>
                  <p:spPr>
                    <a:xfrm flipH="1">
                      <a:off x="5944050" y="3048464"/>
                      <a:ext cx="696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06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10" name="Oval 209"/>
                    <p:cNvSpPr/>
                    <p:nvPr/>
                  </p:nvSpPr>
                  <p:spPr>
                    <a:xfrm>
                      <a:off x="5797816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1" name="Freeform 210"/>
                    <p:cNvSpPr/>
                    <p:nvPr/>
                  </p:nvSpPr>
                  <p:spPr>
                    <a:xfrm>
                      <a:off x="5797816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2" name="Freeform 211"/>
                    <p:cNvSpPr/>
                    <p:nvPr/>
                  </p:nvSpPr>
                  <p:spPr>
                    <a:xfrm flipH="1">
                      <a:off x="5949788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07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7" name="Oval 43"/>
                    <p:cNvSpPr/>
                    <p:nvPr/>
                  </p:nvSpPr>
                  <p:spPr>
                    <a:xfrm>
                      <a:off x="5797753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8" name="Freeform 44"/>
                    <p:cNvSpPr/>
                    <p:nvPr/>
                  </p:nvSpPr>
                  <p:spPr>
                    <a:xfrm>
                      <a:off x="5797753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9" name="Freeform 45"/>
                    <p:cNvSpPr/>
                    <p:nvPr/>
                  </p:nvSpPr>
                  <p:spPr>
                    <a:xfrm flipH="1">
                      <a:off x="5949725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08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4" name="Oval 47"/>
                    <p:cNvSpPr/>
                    <p:nvPr/>
                  </p:nvSpPr>
                  <p:spPr>
                    <a:xfrm>
                      <a:off x="5797691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5" name="Freeform 48"/>
                    <p:cNvSpPr/>
                    <p:nvPr/>
                  </p:nvSpPr>
                  <p:spPr>
                    <a:xfrm>
                      <a:off x="5797691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6" name="Freeform 49"/>
                    <p:cNvSpPr/>
                    <p:nvPr/>
                  </p:nvSpPr>
                  <p:spPr>
                    <a:xfrm flipH="1">
                      <a:off x="5949663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709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201" name="Oval 200"/>
                    <p:cNvSpPr/>
                    <p:nvPr/>
                  </p:nvSpPr>
                  <p:spPr>
                    <a:xfrm>
                      <a:off x="5797628" y="2819933"/>
                      <a:ext cx="2227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2" name="Freeform 201"/>
                    <p:cNvSpPr/>
                    <p:nvPr/>
                  </p:nvSpPr>
                  <p:spPr>
                    <a:xfrm>
                      <a:off x="5797628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3" name="Freeform 202"/>
                    <p:cNvSpPr/>
                    <p:nvPr/>
                  </p:nvSpPr>
                  <p:spPr>
                    <a:xfrm flipH="1">
                      <a:off x="5949599" y="3048464"/>
                      <a:ext cx="58004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2664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2266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9" name="Oval 159"/>
                    <p:cNvSpPr/>
                    <p:nvPr/>
                  </p:nvSpPr>
                  <p:spPr>
                    <a:xfrm>
                      <a:off x="5791765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0" name="Freeform 160"/>
                    <p:cNvSpPr/>
                    <p:nvPr/>
                  </p:nvSpPr>
                  <p:spPr>
                    <a:xfrm>
                      <a:off x="5791765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1" name="Freeform 161"/>
                    <p:cNvSpPr/>
                    <p:nvPr/>
                  </p:nvSpPr>
                  <p:spPr>
                    <a:xfrm flipH="1">
                      <a:off x="5943736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6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6" name="Oval 156"/>
                    <p:cNvSpPr/>
                    <p:nvPr/>
                  </p:nvSpPr>
                  <p:spPr>
                    <a:xfrm>
                      <a:off x="5791639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7" name="Freeform 157"/>
                    <p:cNvSpPr/>
                    <p:nvPr/>
                  </p:nvSpPr>
                  <p:spPr>
                    <a:xfrm>
                      <a:off x="5791639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8" name="Freeform 158"/>
                    <p:cNvSpPr/>
                    <p:nvPr/>
                  </p:nvSpPr>
                  <p:spPr>
                    <a:xfrm flipH="1">
                      <a:off x="5943610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6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3" name="Oval 153"/>
                    <p:cNvSpPr/>
                    <p:nvPr/>
                  </p:nvSpPr>
                  <p:spPr>
                    <a:xfrm>
                      <a:off x="5791702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4" name="Freeform 154"/>
                    <p:cNvSpPr/>
                    <p:nvPr/>
                  </p:nvSpPr>
                  <p:spPr>
                    <a:xfrm>
                      <a:off x="5791702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5" name="Freeform 155"/>
                    <p:cNvSpPr/>
                    <p:nvPr/>
                  </p:nvSpPr>
                  <p:spPr>
                    <a:xfrm flipH="1">
                      <a:off x="5943674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6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80" name="Oval 179"/>
                    <p:cNvSpPr/>
                    <p:nvPr/>
                  </p:nvSpPr>
                  <p:spPr>
                    <a:xfrm>
                      <a:off x="5791576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1" name="Freeform 180"/>
                    <p:cNvSpPr/>
                    <p:nvPr/>
                  </p:nvSpPr>
                  <p:spPr>
                    <a:xfrm>
                      <a:off x="5791576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2" name="Freeform 181"/>
                    <p:cNvSpPr/>
                    <p:nvPr/>
                  </p:nvSpPr>
                  <p:spPr>
                    <a:xfrm flipH="1">
                      <a:off x="5943548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69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7" name="Oval 176"/>
                    <p:cNvSpPr/>
                    <p:nvPr/>
                  </p:nvSpPr>
                  <p:spPr>
                    <a:xfrm>
                      <a:off x="5791513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8" name="Freeform 177"/>
                    <p:cNvSpPr/>
                    <p:nvPr/>
                  </p:nvSpPr>
                  <p:spPr>
                    <a:xfrm>
                      <a:off x="5791513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9" name="Freeform 178"/>
                    <p:cNvSpPr/>
                    <p:nvPr/>
                  </p:nvSpPr>
                  <p:spPr>
                    <a:xfrm flipH="1">
                      <a:off x="5943485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70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4" name="Oval 86"/>
                    <p:cNvSpPr/>
                    <p:nvPr/>
                  </p:nvSpPr>
                  <p:spPr>
                    <a:xfrm>
                      <a:off x="5791451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5" name="Freeform 87"/>
                    <p:cNvSpPr/>
                    <p:nvPr/>
                  </p:nvSpPr>
                  <p:spPr>
                    <a:xfrm>
                      <a:off x="5791451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6" name="Freeform 88"/>
                    <p:cNvSpPr/>
                    <p:nvPr/>
                  </p:nvSpPr>
                  <p:spPr>
                    <a:xfrm flipH="1">
                      <a:off x="5943423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71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71" name="Oval 83"/>
                    <p:cNvSpPr/>
                    <p:nvPr/>
                  </p:nvSpPr>
                  <p:spPr>
                    <a:xfrm>
                      <a:off x="5791388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2" name="Freeform 84"/>
                    <p:cNvSpPr/>
                    <p:nvPr/>
                  </p:nvSpPr>
                  <p:spPr>
                    <a:xfrm>
                      <a:off x="5791388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3" name="Freeform 85"/>
                    <p:cNvSpPr/>
                    <p:nvPr/>
                  </p:nvSpPr>
                  <p:spPr>
                    <a:xfrm flipH="1">
                      <a:off x="5943359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72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68" name="Oval 80"/>
                    <p:cNvSpPr/>
                    <p:nvPr/>
                  </p:nvSpPr>
                  <p:spPr>
                    <a:xfrm>
                      <a:off x="5791325" y="2819933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9" name="Freeform 81"/>
                    <p:cNvSpPr/>
                    <p:nvPr/>
                  </p:nvSpPr>
                  <p:spPr>
                    <a:xfrm>
                      <a:off x="5791325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0" name="Freeform 82"/>
                    <p:cNvSpPr/>
                    <p:nvPr/>
                  </p:nvSpPr>
                  <p:spPr>
                    <a:xfrm flipH="1">
                      <a:off x="5943297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73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65" name="Oval 164"/>
                    <p:cNvSpPr/>
                    <p:nvPr/>
                  </p:nvSpPr>
                  <p:spPr>
                    <a:xfrm>
                      <a:off x="5791262" y="2819933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6" name="Freeform 78"/>
                    <p:cNvSpPr/>
                    <p:nvPr/>
                  </p:nvSpPr>
                  <p:spPr>
                    <a:xfrm>
                      <a:off x="5791262" y="3048464"/>
                      <a:ext cx="6264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67" name="Freeform 79"/>
                    <p:cNvSpPr/>
                    <p:nvPr/>
                  </p:nvSpPr>
                  <p:spPr>
                    <a:xfrm flipH="1">
                      <a:off x="5943233" y="3048464"/>
                      <a:ext cx="63805" cy="457062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22588" name="Group 110"/>
              <p:cNvGrpSpPr>
                <a:grpSpLocks/>
              </p:cNvGrpSpPr>
              <p:nvPr/>
            </p:nvGrpSpPr>
            <p:grpSpPr bwMode="auto">
              <a:xfrm flipV="1">
                <a:off x="4495800" y="2209800"/>
                <a:ext cx="4114800" cy="685800"/>
                <a:chOff x="2590800" y="4038600"/>
                <a:chExt cx="4114800" cy="685800"/>
              </a:xfrm>
            </p:grpSpPr>
            <p:grpSp>
              <p:nvGrpSpPr>
                <p:cNvPr id="22589" name="Group 66"/>
                <p:cNvGrpSpPr>
                  <a:grpSpLocks/>
                </p:cNvGrpSpPr>
                <p:nvPr/>
              </p:nvGrpSpPr>
              <p:grpSpPr bwMode="auto">
                <a:xfrm>
                  <a:off x="25908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22627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51" name="Oval 18"/>
                    <p:cNvSpPr/>
                    <p:nvPr/>
                  </p:nvSpPr>
                  <p:spPr>
                    <a:xfrm>
                      <a:off x="5791170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2" name="Freeform 19"/>
                    <p:cNvSpPr/>
                    <p:nvPr/>
                  </p:nvSpPr>
                  <p:spPr>
                    <a:xfrm>
                      <a:off x="5791170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3" name="Freeform 20"/>
                    <p:cNvSpPr/>
                    <p:nvPr/>
                  </p:nvSpPr>
                  <p:spPr>
                    <a:xfrm flipH="1">
                      <a:off x="5943141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2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8" name="Oval 118"/>
                    <p:cNvSpPr/>
                    <p:nvPr/>
                  </p:nvSpPr>
                  <p:spPr>
                    <a:xfrm>
                      <a:off x="5791044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9" name="Freeform 119"/>
                    <p:cNvSpPr/>
                    <p:nvPr/>
                  </p:nvSpPr>
                  <p:spPr>
                    <a:xfrm>
                      <a:off x="5791044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0" name="Freeform 120"/>
                    <p:cNvSpPr/>
                    <p:nvPr/>
                  </p:nvSpPr>
                  <p:spPr>
                    <a:xfrm flipH="1">
                      <a:off x="5943016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29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5" name="Oval 144"/>
                    <p:cNvSpPr/>
                    <p:nvPr/>
                  </p:nvSpPr>
                  <p:spPr>
                    <a:xfrm>
                      <a:off x="5791107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6" name="Freeform 145"/>
                    <p:cNvSpPr/>
                    <p:nvPr/>
                  </p:nvSpPr>
                  <p:spPr>
                    <a:xfrm>
                      <a:off x="5791107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7" name="Freeform 117"/>
                    <p:cNvSpPr/>
                    <p:nvPr/>
                  </p:nvSpPr>
                  <p:spPr>
                    <a:xfrm flipH="1">
                      <a:off x="5943079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3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42" name="Oval 141"/>
                    <p:cNvSpPr/>
                    <p:nvPr/>
                  </p:nvSpPr>
                  <p:spPr>
                    <a:xfrm>
                      <a:off x="5790982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3" name="Freeform 142"/>
                    <p:cNvSpPr/>
                    <p:nvPr/>
                  </p:nvSpPr>
                  <p:spPr>
                    <a:xfrm>
                      <a:off x="5790982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4" name="Freeform 143"/>
                    <p:cNvSpPr/>
                    <p:nvPr/>
                  </p:nvSpPr>
                  <p:spPr>
                    <a:xfrm flipH="1">
                      <a:off x="5942954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31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9" name="Oval 138"/>
                    <p:cNvSpPr/>
                    <p:nvPr/>
                  </p:nvSpPr>
                  <p:spPr>
                    <a:xfrm>
                      <a:off x="5790919" y="2818917"/>
                      <a:ext cx="23549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0" name="Freeform 139"/>
                    <p:cNvSpPr/>
                    <p:nvPr/>
                  </p:nvSpPr>
                  <p:spPr>
                    <a:xfrm>
                      <a:off x="5790919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1" name="Freeform 140"/>
                    <p:cNvSpPr/>
                    <p:nvPr/>
                  </p:nvSpPr>
                  <p:spPr>
                    <a:xfrm flipH="1">
                      <a:off x="5944050" y="3047448"/>
                      <a:ext cx="696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32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6" name="Oval 135"/>
                    <p:cNvSpPr/>
                    <p:nvPr/>
                  </p:nvSpPr>
                  <p:spPr>
                    <a:xfrm>
                      <a:off x="5797816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7" name="Freeform 40"/>
                    <p:cNvSpPr/>
                    <p:nvPr/>
                  </p:nvSpPr>
                  <p:spPr>
                    <a:xfrm>
                      <a:off x="5797816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8" name="Freeform 41"/>
                    <p:cNvSpPr/>
                    <p:nvPr/>
                  </p:nvSpPr>
                  <p:spPr>
                    <a:xfrm flipH="1">
                      <a:off x="5949788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33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3" name="Oval 43"/>
                    <p:cNvSpPr/>
                    <p:nvPr/>
                  </p:nvSpPr>
                  <p:spPr>
                    <a:xfrm>
                      <a:off x="5797753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4" name="Freeform 44"/>
                    <p:cNvSpPr/>
                    <p:nvPr/>
                  </p:nvSpPr>
                  <p:spPr>
                    <a:xfrm>
                      <a:off x="5797753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5" name="Freeform 45"/>
                    <p:cNvSpPr/>
                    <p:nvPr/>
                  </p:nvSpPr>
                  <p:spPr>
                    <a:xfrm flipH="1">
                      <a:off x="5949725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34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30" name="Oval 47"/>
                    <p:cNvSpPr/>
                    <p:nvPr/>
                  </p:nvSpPr>
                  <p:spPr>
                    <a:xfrm>
                      <a:off x="5797691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1" name="Freeform 48"/>
                    <p:cNvSpPr/>
                    <p:nvPr/>
                  </p:nvSpPr>
                  <p:spPr>
                    <a:xfrm>
                      <a:off x="5797691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2" name="Freeform 131"/>
                    <p:cNvSpPr/>
                    <p:nvPr/>
                  </p:nvSpPr>
                  <p:spPr>
                    <a:xfrm flipH="1">
                      <a:off x="5949663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635" name="Group 230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27" name="Oval 126"/>
                    <p:cNvSpPr/>
                    <p:nvPr/>
                  </p:nvSpPr>
                  <p:spPr>
                    <a:xfrm>
                      <a:off x="5797628" y="2818917"/>
                      <a:ext cx="2227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8" name="Freeform 127"/>
                    <p:cNvSpPr/>
                    <p:nvPr/>
                  </p:nvSpPr>
                  <p:spPr>
                    <a:xfrm>
                      <a:off x="5797628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9" name="Freeform 128"/>
                    <p:cNvSpPr/>
                    <p:nvPr/>
                  </p:nvSpPr>
                  <p:spPr>
                    <a:xfrm flipH="1">
                      <a:off x="5949599" y="3047448"/>
                      <a:ext cx="58004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2590" name="Group 67"/>
                <p:cNvGrpSpPr>
                  <a:grpSpLocks/>
                </p:cNvGrpSpPr>
                <p:nvPr/>
              </p:nvGrpSpPr>
              <p:grpSpPr bwMode="auto">
                <a:xfrm>
                  <a:off x="4648200" y="4038600"/>
                  <a:ext cx="2057400" cy="685800"/>
                  <a:chOff x="5105400" y="3581400"/>
                  <a:chExt cx="2057400" cy="685800"/>
                </a:xfrm>
              </p:grpSpPr>
              <p:grpSp>
                <p:nvGrpSpPr>
                  <p:cNvPr id="2259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105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5" name="Oval 85"/>
                    <p:cNvSpPr/>
                    <p:nvPr/>
                  </p:nvSpPr>
                  <p:spPr>
                    <a:xfrm>
                      <a:off x="5791765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6" name="Freeform 86"/>
                    <p:cNvSpPr/>
                    <p:nvPr/>
                  </p:nvSpPr>
                  <p:spPr>
                    <a:xfrm>
                      <a:off x="5791765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7" name="Freeform 87"/>
                    <p:cNvSpPr/>
                    <p:nvPr/>
                  </p:nvSpPr>
                  <p:spPr>
                    <a:xfrm flipH="1">
                      <a:off x="5943736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59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5562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12" name="Oval 82"/>
                    <p:cNvSpPr/>
                    <p:nvPr/>
                  </p:nvSpPr>
                  <p:spPr>
                    <a:xfrm>
                      <a:off x="5791639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3" name="Freeform 83"/>
                    <p:cNvSpPr/>
                    <p:nvPr/>
                  </p:nvSpPr>
                  <p:spPr>
                    <a:xfrm>
                      <a:off x="5791639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4" name="Freeform 84"/>
                    <p:cNvSpPr/>
                    <p:nvPr/>
                  </p:nvSpPr>
                  <p:spPr>
                    <a:xfrm flipH="1">
                      <a:off x="5943610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593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5334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9" name="Oval 79"/>
                    <p:cNvSpPr/>
                    <p:nvPr/>
                  </p:nvSpPr>
                  <p:spPr>
                    <a:xfrm>
                      <a:off x="5791702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0" name="Freeform 80"/>
                    <p:cNvSpPr/>
                    <p:nvPr/>
                  </p:nvSpPr>
                  <p:spPr>
                    <a:xfrm>
                      <a:off x="5791702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1" name="Freeform 81"/>
                    <p:cNvSpPr/>
                    <p:nvPr/>
                  </p:nvSpPr>
                  <p:spPr>
                    <a:xfrm flipH="1">
                      <a:off x="5943674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59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5791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6" name="Oval 105"/>
                    <p:cNvSpPr/>
                    <p:nvPr/>
                  </p:nvSpPr>
                  <p:spPr>
                    <a:xfrm>
                      <a:off x="5791576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7" name="Freeform 77"/>
                    <p:cNvSpPr/>
                    <p:nvPr/>
                  </p:nvSpPr>
                  <p:spPr>
                    <a:xfrm>
                      <a:off x="5791576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8" name="Freeform 78"/>
                    <p:cNvSpPr/>
                    <p:nvPr/>
                  </p:nvSpPr>
                  <p:spPr>
                    <a:xfrm flipH="1">
                      <a:off x="5943548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595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60198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3" name="Oval 73"/>
                    <p:cNvSpPr/>
                    <p:nvPr/>
                  </p:nvSpPr>
                  <p:spPr>
                    <a:xfrm>
                      <a:off x="5791513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4" name="Freeform 103"/>
                    <p:cNvSpPr/>
                    <p:nvPr/>
                  </p:nvSpPr>
                  <p:spPr>
                    <a:xfrm>
                      <a:off x="5791513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5" name="Freeform 104"/>
                    <p:cNvSpPr/>
                    <p:nvPr/>
                  </p:nvSpPr>
                  <p:spPr>
                    <a:xfrm flipH="1">
                      <a:off x="5943485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596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2484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100" name="Oval 99"/>
                    <p:cNvSpPr/>
                    <p:nvPr/>
                  </p:nvSpPr>
                  <p:spPr>
                    <a:xfrm>
                      <a:off x="5791451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1" name="Freeform 100"/>
                    <p:cNvSpPr/>
                    <p:nvPr/>
                  </p:nvSpPr>
                  <p:spPr>
                    <a:xfrm>
                      <a:off x="5791451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2" name="Freeform 101"/>
                    <p:cNvSpPr/>
                    <p:nvPr/>
                  </p:nvSpPr>
                  <p:spPr>
                    <a:xfrm flipH="1">
                      <a:off x="5943423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597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64770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7" name="Oval 67"/>
                    <p:cNvSpPr/>
                    <p:nvPr/>
                  </p:nvSpPr>
                  <p:spPr>
                    <a:xfrm>
                      <a:off x="5791388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8" name="Freeform 97"/>
                    <p:cNvSpPr/>
                    <p:nvPr/>
                  </p:nvSpPr>
                  <p:spPr>
                    <a:xfrm>
                      <a:off x="5791388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9" name="Freeform 98"/>
                    <p:cNvSpPr/>
                    <p:nvPr/>
                  </p:nvSpPr>
                  <p:spPr>
                    <a:xfrm flipH="1">
                      <a:off x="5943359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598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67056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4" name="Oval 93"/>
                    <p:cNvSpPr/>
                    <p:nvPr/>
                  </p:nvSpPr>
                  <p:spPr>
                    <a:xfrm>
                      <a:off x="5791325" y="2818917"/>
                      <a:ext cx="228538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5" name="Freeform 94"/>
                    <p:cNvSpPr/>
                    <p:nvPr/>
                  </p:nvSpPr>
                  <p:spPr>
                    <a:xfrm>
                      <a:off x="5791325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6" name="Freeform 95"/>
                    <p:cNvSpPr/>
                    <p:nvPr/>
                  </p:nvSpPr>
                  <p:spPr>
                    <a:xfrm flipH="1">
                      <a:off x="5943297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599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6934200" y="3581400"/>
                    <a:ext cx="228600" cy="685800"/>
                    <a:chOff x="5791200" y="2819400"/>
                    <a:chExt cx="228600" cy="685800"/>
                  </a:xfrm>
                </p:grpSpPr>
                <p:sp>
                  <p:nvSpPr>
                    <p:cNvPr id="91" name="Oval 61"/>
                    <p:cNvSpPr/>
                    <p:nvPr/>
                  </p:nvSpPr>
                  <p:spPr>
                    <a:xfrm>
                      <a:off x="5791262" y="2818917"/>
                      <a:ext cx="228537" cy="22853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CC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2" name="Freeform 91"/>
                    <p:cNvSpPr/>
                    <p:nvPr/>
                  </p:nvSpPr>
                  <p:spPr>
                    <a:xfrm>
                      <a:off x="5791262" y="3047448"/>
                      <a:ext cx="6264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3" name="Freeform 92"/>
                    <p:cNvSpPr/>
                    <p:nvPr/>
                  </p:nvSpPr>
                  <p:spPr>
                    <a:xfrm flipH="1">
                      <a:off x="5943233" y="3047448"/>
                      <a:ext cx="63805" cy="451261"/>
                    </a:xfrm>
                    <a:custGeom>
                      <a:avLst/>
                      <a:gdLst>
                        <a:gd name="connsiteX0" fmla="*/ 180754 w 180754"/>
                        <a:gd name="connsiteY0" fmla="*/ 0 h 1307804"/>
                        <a:gd name="connsiteX1" fmla="*/ 85061 w 180754"/>
                        <a:gd name="connsiteY1" fmla="*/ 350874 h 1307804"/>
                        <a:gd name="connsiteX2" fmla="*/ 148857 w 180754"/>
                        <a:gd name="connsiteY2" fmla="*/ 956930 h 1307804"/>
                        <a:gd name="connsiteX3" fmla="*/ 53163 w 180754"/>
                        <a:gd name="connsiteY3" fmla="*/ 1307804 h 1307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80754" h="1307804">
                          <a:moveTo>
                            <a:pt x="180754" y="0"/>
                          </a:moveTo>
                          <a:cubicBezTo>
                            <a:pt x="135565" y="95693"/>
                            <a:pt x="90377" y="191386"/>
                            <a:pt x="85061" y="350874"/>
                          </a:cubicBezTo>
                          <a:cubicBezTo>
                            <a:pt x="79745" y="510362"/>
                            <a:pt x="154173" y="797442"/>
                            <a:pt x="148857" y="956930"/>
                          </a:cubicBezTo>
                          <a:cubicBezTo>
                            <a:pt x="143541" y="1116418"/>
                            <a:pt x="0" y="1233376"/>
                            <a:pt x="53163" y="1307804"/>
                          </a:cubicBezTo>
                        </a:path>
                      </a:pathLst>
                    </a:custGeom>
                    <a:ln w="19050">
                      <a:solidFill>
                        <a:srgbClr val="CC99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2568" name="Group 2210"/>
            <p:cNvGrpSpPr>
              <a:grpSpLocks/>
            </p:cNvGrpSpPr>
            <p:nvPr/>
          </p:nvGrpSpPr>
          <p:grpSpPr bwMode="auto">
            <a:xfrm rot="-1607138">
              <a:off x="3059814" y="5245463"/>
              <a:ext cx="501196" cy="501200"/>
              <a:chOff x="6993448" y="3793075"/>
              <a:chExt cx="719666" cy="719667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6990102" y="3792591"/>
                <a:ext cx="722592" cy="7202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586" name="TextBox 40"/>
              <p:cNvSpPr txBox="1">
                <a:spLocks noChangeArrowheads="1"/>
              </p:cNvSpPr>
              <p:nvPr/>
            </p:nvSpPr>
            <p:spPr bwMode="auto">
              <a:xfrm>
                <a:off x="7067058" y="3888756"/>
                <a:ext cx="547077" cy="530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solidFill>
                      <a:srgbClr val="05054B"/>
                    </a:solidFill>
                    <a:latin typeface="Kristen ITC" pitchFamily="66" charset="0"/>
                  </a:rPr>
                  <a:t>H</a:t>
                </a:r>
              </a:p>
            </p:txBody>
          </p:sp>
        </p:grpSp>
        <p:grpSp>
          <p:nvGrpSpPr>
            <p:cNvPr id="22569" name="Group 2212"/>
            <p:cNvGrpSpPr>
              <a:grpSpLocks/>
            </p:cNvGrpSpPr>
            <p:nvPr/>
          </p:nvGrpSpPr>
          <p:grpSpPr bwMode="auto">
            <a:xfrm rot="790637">
              <a:off x="4267819" y="6235140"/>
              <a:ext cx="501196" cy="501200"/>
              <a:chOff x="6993462" y="3793072"/>
              <a:chExt cx="719667" cy="719667"/>
            </a:xfrm>
          </p:grpSpPr>
          <p:sp>
            <p:nvSpPr>
              <p:cNvPr id="65" name="Oval 35"/>
              <p:cNvSpPr/>
              <p:nvPr/>
            </p:nvSpPr>
            <p:spPr>
              <a:xfrm>
                <a:off x="6992568" y="3792576"/>
                <a:ext cx="720313" cy="720289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584" name="TextBox 57"/>
              <p:cNvSpPr txBox="1">
                <a:spLocks noChangeArrowheads="1"/>
              </p:cNvSpPr>
              <p:nvPr/>
            </p:nvSpPr>
            <p:spPr bwMode="auto">
              <a:xfrm>
                <a:off x="7067062" y="3888758"/>
                <a:ext cx="547078" cy="530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>
                    <a:solidFill>
                      <a:srgbClr val="05054B"/>
                    </a:solidFill>
                    <a:latin typeface="Kristen ITC" pitchFamily="66" charset="0"/>
                  </a:rPr>
                  <a:t>H</a:t>
                </a:r>
              </a:p>
            </p:txBody>
          </p:sp>
        </p:grpSp>
        <p:grpSp>
          <p:nvGrpSpPr>
            <p:cNvPr id="22570" name="Group 2216"/>
            <p:cNvGrpSpPr>
              <a:grpSpLocks/>
            </p:cNvGrpSpPr>
            <p:nvPr/>
          </p:nvGrpSpPr>
          <p:grpSpPr bwMode="auto">
            <a:xfrm>
              <a:off x="6256421" y="1752600"/>
              <a:ext cx="1447800" cy="3125788"/>
              <a:chOff x="13106400" y="1752600"/>
              <a:chExt cx="1447800" cy="3125788"/>
            </a:xfrm>
          </p:grpSpPr>
          <p:grpSp>
            <p:nvGrpSpPr>
              <p:cNvPr id="22574" name="Group 262"/>
              <p:cNvGrpSpPr>
                <a:grpSpLocks/>
              </p:cNvGrpSpPr>
              <p:nvPr/>
            </p:nvGrpSpPr>
            <p:grpSpPr bwMode="auto">
              <a:xfrm>
                <a:off x="13106400" y="1752600"/>
                <a:ext cx="1447800" cy="3125788"/>
                <a:chOff x="7543800" y="2819400"/>
                <a:chExt cx="1447800" cy="3125788"/>
              </a:xfrm>
            </p:grpSpPr>
            <p:sp>
              <p:nvSpPr>
                <p:cNvPr id="45" name="Oval 44"/>
                <p:cNvSpPr/>
                <p:nvPr/>
              </p:nvSpPr>
              <p:spPr>
                <a:xfrm>
                  <a:off x="7543739" y="2820151"/>
                  <a:ext cx="1447789" cy="14477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28575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7848537" y="4115506"/>
                  <a:ext cx="838194" cy="182873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B0F0">
                        <a:shade val="30000"/>
                        <a:satMod val="115000"/>
                      </a:srgbClr>
                    </a:gs>
                    <a:gs pos="50000">
                      <a:srgbClr val="00B0F0">
                        <a:shade val="67500"/>
                        <a:satMod val="115000"/>
                      </a:srgbClr>
                    </a:gs>
                    <a:gs pos="100000">
                      <a:srgbClr val="00B0F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 rot="5400000">
                  <a:off x="6934962" y="5029081"/>
                  <a:ext cx="1828737" cy="1587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 rot="5400000">
                  <a:off x="7773156" y="5029081"/>
                  <a:ext cx="1828737" cy="1587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rot="10800000">
                  <a:off x="7848537" y="5944243"/>
                  <a:ext cx="838194" cy="1587"/>
                </a:xfrm>
                <a:prstGeom prst="line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Rectangle 14"/>
              <p:cNvSpPr/>
              <p:nvPr/>
            </p:nvSpPr>
            <p:spPr>
              <a:xfrm>
                <a:off x="13639800" y="1752600"/>
                <a:ext cx="381000" cy="31242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" name="Cloud 3"/>
            <p:cNvSpPr/>
            <p:nvPr/>
          </p:nvSpPr>
          <p:spPr>
            <a:xfrm>
              <a:off x="3657600" y="2209800"/>
              <a:ext cx="1447800" cy="1143000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circle">
                <a:fillToRect r="100000" b="100000"/>
              </a:path>
              <a:tileRect l="-100000" t="-100000"/>
            </a:gradFill>
            <a:ln w="85725" cmpd="tri">
              <a:solidFill>
                <a:srgbClr val="74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412" name="Group 411"/>
          <p:cNvGrpSpPr>
            <a:grpSpLocks/>
          </p:cNvGrpSpPr>
          <p:nvPr/>
        </p:nvGrpSpPr>
        <p:grpSpPr bwMode="auto">
          <a:xfrm>
            <a:off x="9220200" y="1676400"/>
            <a:ext cx="609600" cy="533400"/>
            <a:chOff x="5257801" y="3020783"/>
            <a:chExt cx="609600" cy="282575"/>
          </a:xfrm>
        </p:grpSpPr>
        <p:sp>
          <p:nvSpPr>
            <p:cNvPr id="413" name="Oval 412"/>
            <p:cNvSpPr/>
            <p:nvPr/>
          </p:nvSpPr>
          <p:spPr>
            <a:xfrm>
              <a:off x="5257801" y="3020783"/>
              <a:ext cx="609600" cy="28257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  <a:tint val="66000"/>
                    <a:satMod val="160000"/>
                  </a:schemeClr>
                </a:gs>
                <a:gs pos="50000">
                  <a:schemeClr val="accent1">
                    <a:lumMod val="50000"/>
                    <a:tint val="44500"/>
                    <a:satMod val="160000"/>
                  </a:schemeClr>
                </a:gs>
                <a:gs pos="100000">
                  <a:schemeClr val="accent1">
                    <a:lumMod val="50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 cmpd="sng">
              <a:solidFill>
                <a:srgbClr val="00206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4" name="TextBox 413"/>
            <p:cNvSpPr txBox="1"/>
            <p:nvPr/>
          </p:nvSpPr>
          <p:spPr>
            <a:xfrm>
              <a:off x="5257801" y="3101519"/>
              <a:ext cx="579438" cy="14633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ADP</a:t>
              </a:r>
            </a:p>
          </p:txBody>
        </p:sp>
      </p:grpSp>
      <p:sp>
        <p:nvSpPr>
          <p:cNvPr id="418" name="TextBox 417"/>
          <p:cNvSpPr txBox="1">
            <a:spLocks noChangeArrowheads="1"/>
          </p:cNvSpPr>
          <p:nvPr/>
        </p:nvSpPr>
        <p:spPr bwMode="auto">
          <a:xfrm>
            <a:off x="381000" y="381000"/>
            <a:ext cx="35814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After that, ADP and a phosphate (also from the dark reaction) enters the ATP Synthase</a:t>
            </a:r>
          </a:p>
        </p:txBody>
      </p:sp>
      <p:sp>
        <p:nvSpPr>
          <p:cNvPr id="419" name="TextBox 418"/>
          <p:cNvSpPr txBox="1">
            <a:spLocks noChangeArrowheads="1"/>
          </p:cNvSpPr>
          <p:nvPr/>
        </p:nvSpPr>
        <p:spPr bwMode="auto">
          <a:xfrm>
            <a:off x="304800" y="381000"/>
            <a:ext cx="4572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The ATP Synthase pumps the H+ (originally from H</a:t>
            </a:r>
            <a:r>
              <a:rPr lang="en-US" sz="1600" baseline="-25000">
                <a:latin typeface="Kristen ITC" pitchFamily="66" charset="0"/>
              </a:rPr>
              <a:t>2</a:t>
            </a:r>
            <a:r>
              <a:rPr lang="en-US" sz="1400">
                <a:latin typeface="Kristen ITC" pitchFamily="66" charset="0"/>
              </a:rPr>
              <a:t>O) to the stroma through passive transport </a:t>
            </a:r>
          </a:p>
        </p:txBody>
      </p:sp>
      <p:sp>
        <p:nvSpPr>
          <p:cNvPr id="1158" name="TextBox 1157"/>
          <p:cNvSpPr txBox="1">
            <a:spLocks noChangeArrowheads="1"/>
          </p:cNvSpPr>
          <p:nvPr/>
        </p:nvSpPr>
        <p:spPr bwMode="auto">
          <a:xfrm>
            <a:off x="228600" y="304800"/>
            <a:ext cx="4419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As H+ passes through the membrane, enough energy is supplied to combine an ADP  + P to form one ATP molecule. </a:t>
            </a:r>
          </a:p>
        </p:txBody>
      </p:sp>
      <p:grpSp>
        <p:nvGrpSpPr>
          <p:cNvPr id="41" name="Group 2215"/>
          <p:cNvGrpSpPr>
            <a:grpSpLocks/>
          </p:cNvGrpSpPr>
          <p:nvPr/>
        </p:nvGrpSpPr>
        <p:grpSpPr bwMode="auto">
          <a:xfrm rot="1400302">
            <a:off x="5951538" y="5181600"/>
            <a:ext cx="501650" cy="501650"/>
            <a:chOff x="12549070" y="5998209"/>
            <a:chExt cx="501196" cy="501199"/>
          </a:xfrm>
        </p:grpSpPr>
        <p:sp>
          <p:nvSpPr>
            <p:cNvPr id="50" name="Oval 20"/>
            <p:cNvSpPr/>
            <p:nvPr/>
          </p:nvSpPr>
          <p:spPr>
            <a:xfrm rot="20925095">
              <a:off x="12549070" y="5998209"/>
              <a:ext cx="501196" cy="501199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557" name="TextBox 50"/>
            <p:cNvSpPr txBox="1">
              <a:spLocks noChangeArrowheads="1"/>
            </p:cNvSpPr>
            <p:nvPr/>
          </p:nvSpPr>
          <p:spPr bwMode="auto">
            <a:xfrm rot="-674905">
              <a:off x="12600635" y="6066554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2538" name="Group 2213"/>
          <p:cNvGrpSpPr>
            <a:grpSpLocks/>
          </p:cNvGrpSpPr>
          <p:nvPr/>
        </p:nvGrpSpPr>
        <p:grpSpPr bwMode="auto">
          <a:xfrm rot="-741276">
            <a:off x="6477000" y="6015038"/>
            <a:ext cx="454025" cy="493712"/>
            <a:chOff x="12584831" y="5941110"/>
            <a:chExt cx="501196" cy="543530"/>
          </a:xfrm>
        </p:grpSpPr>
        <p:sp>
          <p:nvSpPr>
            <p:cNvPr id="54" name="Oval 24"/>
            <p:cNvSpPr/>
            <p:nvPr/>
          </p:nvSpPr>
          <p:spPr>
            <a:xfrm rot="20925095">
              <a:off x="12584195" y="5940474"/>
              <a:ext cx="501196" cy="501586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555" name="TextBox 54"/>
            <p:cNvSpPr txBox="1">
              <a:spLocks noChangeArrowheads="1"/>
            </p:cNvSpPr>
            <p:nvPr/>
          </p:nvSpPr>
          <p:spPr bwMode="auto">
            <a:xfrm rot="-674905">
              <a:off x="12600631" y="6017792"/>
              <a:ext cx="381001" cy="466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2539" name="Group 2211"/>
          <p:cNvGrpSpPr>
            <a:grpSpLocks/>
          </p:cNvGrpSpPr>
          <p:nvPr/>
        </p:nvGrpSpPr>
        <p:grpSpPr bwMode="auto">
          <a:xfrm>
            <a:off x="7551738" y="5486400"/>
            <a:ext cx="450850" cy="457200"/>
            <a:chOff x="12549070" y="5998209"/>
            <a:chExt cx="501196" cy="501199"/>
          </a:xfrm>
        </p:grpSpPr>
        <p:sp>
          <p:nvSpPr>
            <p:cNvPr id="66" name="Oval 36"/>
            <p:cNvSpPr/>
            <p:nvPr/>
          </p:nvSpPr>
          <p:spPr>
            <a:xfrm rot="20925095">
              <a:off x="12549070" y="5998209"/>
              <a:ext cx="501196" cy="501199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553" name="TextBox 37"/>
            <p:cNvSpPr txBox="1">
              <a:spLocks noChangeArrowheads="1"/>
            </p:cNvSpPr>
            <p:nvPr/>
          </p:nvSpPr>
          <p:spPr bwMode="auto">
            <a:xfrm rot="-674905">
              <a:off x="12600635" y="6066554"/>
              <a:ext cx="381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2540" name="Group 2214"/>
          <p:cNvGrpSpPr>
            <a:grpSpLocks/>
          </p:cNvGrpSpPr>
          <p:nvPr/>
        </p:nvGrpSpPr>
        <p:grpSpPr bwMode="auto">
          <a:xfrm rot="647672">
            <a:off x="8162925" y="4953000"/>
            <a:ext cx="498475" cy="490538"/>
            <a:chOff x="12549070" y="5998209"/>
            <a:chExt cx="501196" cy="501199"/>
          </a:xfrm>
        </p:grpSpPr>
        <p:sp>
          <p:nvSpPr>
            <p:cNvPr id="52" name="Oval 51"/>
            <p:cNvSpPr/>
            <p:nvPr/>
          </p:nvSpPr>
          <p:spPr>
            <a:xfrm rot="20925095">
              <a:off x="12549070" y="5998209"/>
              <a:ext cx="501196" cy="501199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tx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551" name="TextBox 52"/>
            <p:cNvSpPr txBox="1">
              <a:spLocks noChangeArrowheads="1"/>
            </p:cNvSpPr>
            <p:nvPr/>
          </p:nvSpPr>
          <p:spPr bwMode="auto">
            <a:xfrm rot="-674905">
              <a:off x="12600635" y="6062796"/>
              <a:ext cx="381000" cy="376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5054B"/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415" name="Group 414"/>
          <p:cNvGrpSpPr>
            <a:grpSpLocks/>
          </p:cNvGrpSpPr>
          <p:nvPr/>
        </p:nvGrpSpPr>
        <p:grpSpPr bwMode="auto">
          <a:xfrm>
            <a:off x="6705600" y="1371600"/>
            <a:ext cx="914400" cy="838200"/>
            <a:chOff x="6477000" y="381000"/>
            <a:chExt cx="914400" cy="838200"/>
          </a:xfrm>
        </p:grpSpPr>
        <p:sp>
          <p:nvSpPr>
            <p:cNvPr id="416" name="24-Point Star 188"/>
            <p:cNvSpPr/>
            <p:nvPr/>
          </p:nvSpPr>
          <p:spPr>
            <a:xfrm>
              <a:off x="6477000" y="381000"/>
              <a:ext cx="838200" cy="838200"/>
            </a:xfrm>
            <a:prstGeom prst="irregularSeal1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path path="circle">
                <a:fillToRect l="100000" t="100000"/>
              </a:path>
              <a:tileRect r="-100000" b="-100000"/>
            </a:gradFill>
            <a:ln cmpd="sng">
              <a:solidFill>
                <a:srgbClr val="8E690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549" name="TextBox 416"/>
            <p:cNvSpPr txBox="1">
              <a:spLocks noChangeArrowheads="1"/>
            </p:cNvSpPr>
            <p:nvPr/>
          </p:nvSpPr>
          <p:spPr bwMode="auto">
            <a:xfrm>
              <a:off x="6629400" y="685800"/>
              <a:ext cx="762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rgbClr val="6C5000"/>
                  </a:solidFill>
                  <a:latin typeface="Kristen ITC" pitchFamily="66" charset="0"/>
                </a:rPr>
                <a:t>ATP</a:t>
              </a:r>
            </a:p>
          </p:txBody>
        </p:sp>
      </p:grpSp>
      <p:sp>
        <p:nvSpPr>
          <p:cNvPr id="1160" name="TextBox 1159"/>
          <p:cNvSpPr txBox="1">
            <a:spLocks noChangeArrowheads="1"/>
          </p:cNvSpPr>
          <p:nvPr/>
        </p:nvSpPr>
        <p:spPr bwMode="auto">
          <a:xfrm>
            <a:off x="2286000" y="1524000"/>
            <a:ext cx="4495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Kristen ITC" pitchFamily="66" charset="0"/>
              </a:rPr>
              <a:t>Then the ATP moves back to the dark reaction</a:t>
            </a:r>
          </a:p>
        </p:txBody>
      </p:sp>
      <p:sp>
        <p:nvSpPr>
          <p:cNvPr id="1161" name="TextBox 1160"/>
          <p:cNvSpPr txBox="1"/>
          <p:nvPr/>
        </p:nvSpPr>
        <p:spPr>
          <a:xfrm>
            <a:off x="1905000" y="1752600"/>
            <a:ext cx="56388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n>
                  <a:solidFill>
                    <a:srgbClr val="253A04"/>
                  </a:solidFill>
                </a:ln>
                <a:solidFill>
                  <a:srgbClr val="33CC33"/>
                </a:solidFill>
                <a:latin typeface="Kristen ITC" pitchFamily="66" charset="0"/>
              </a:rPr>
              <a:t>And that’s the light reaction!</a:t>
            </a:r>
          </a:p>
        </p:txBody>
      </p:sp>
      <p:pic>
        <p:nvPicPr>
          <p:cNvPr id="1165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829800" y="1752600"/>
            <a:ext cx="509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9" name="Cloud 1158"/>
          <p:cNvSpPr/>
          <p:nvPr/>
        </p:nvSpPr>
        <p:spPr>
          <a:xfrm>
            <a:off x="6400800" y="1295400"/>
            <a:ext cx="1600200" cy="1143000"/>
          </a:xfrm>
          <a:prstGeom prst="cloud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20834 -0.0166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1.11111E-6 L -0.31667 -0.01111 " pathEditMode="relative" ptsTypes="AA">
                                      <p:cBhvr>
                                        <p:cTn id="13" dur="1000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48148E-6 C 0.03177 0.01482 0.06354 0.02986 0.07812 -0.02917 C 0.09271 -0.08819 0.08646 -0.27014 0.0875 -0.35417 C 0.08854 -0.43819 0.08646 -0.48588 0.08437 -0.53333 " pathEditMode="relative" ptsTypes="aaaA">
                                      <p:cBhvr>
                                        <p:cTn id="2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11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37 -0.53333 C 0.07083 -0.58796 0.05729 -0.64236 0.07187 -0.68333 C 0.08646 -0.7243 0.14896 -0.75 0.17187 -0.77916 C 0.19479 -0.80833 0.20208 -0.84722 0.20937 -0.85833 " pathEditMode="relative" ptsTypes="aaaA">
                                      <p:cBhvr>
                                        <p:cTn id="5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66 -0.00232 C -0.01215 0.07199 -0.00347 0.14652 0.02066 0.19629 C 0.04497 0.24606 0.07726 0.27893 0.12448 0.29652 C 0.1717 0.31435 0.27431 0.30069 0.30434 0.30208 " pathEditMode="relative" rAng="0" ptsTypes="aaaA">
                                      <p:cBhvr>
                                        <p:cTn id="63" dur="2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15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" grpId="0"/>
      <p:bldP spid="418" grpId="1"/>
      <p:bldP spid="419" grpId="0"/>
      <p:bldP spid="419" grpId="1"/>
      <p:bldP spid="1158" grpId="0"/>
      <p:bldP spid="1158" grpId="1"/>
      <p:bldP spid="1160" grpId="0"/>
      <p:bldP spid="1160" grpId="1"/>
      <p:bldP spid="1159" grpId="0" animBg="1"/>
      <p:bldP spid="1159" grpId="1" animBg="1"/>
      <p:bldP spid="1159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14"/>
          <p:cNvGrpSpPr>
            <a:grpSpLocks/>
          </p:cNvGrpSpPr>
          <p:nvPr/>
        </p:nvGrpSpPr>
        <p:grpSpPr bwMode="auto">
          <a:xfrm>
            <a:off x="0" y="0"/>
            <a:ext cx="2971800" cy="3124200"/>
            <a:chOff x="1752600" y="1447800"/>
            <a:chExt cx="2971800" cy="3124200"/>
          </a:xfrm>
        </p:grpSpPr>
        <p:sp>
          <p:nvSpPr>
            <p:cNvPr id="12" name="Heptagon 11"/>
            <p:cNvSpPr/>
            <p:nvPr/>
          </p:nvSpPr>
          <p:spPr>
            <a:xfrm>
              <a:off x="1752600" y="1447800"/>
              <a:ext cx="2971800" cy="3124200"/>
            </a:xfrm>
            <a:prstGeom prst="heptagon">
              <a:avLst/>
            </a:prstGeom>
            <a:gradFill flip="none" rotWithShape="1">
              <a:gsLst>
                <a:gs pos="100000">
                  <a:schemeClr val="accent3">
                    <a:lumMod val="50000"/>
                  </a:schemeClr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rect">
                <a:fillToRect l="100000" b="100000"/>
              </a:path>
              <a:tileRect t="-100000" r="-100000"/>
            </a:gradFill>
            <a:ln w="28575" cmpd="sng">
              <a:solidFill>
                <a:srgbClr val="2E3917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762" name="TextBox 13"/>
            <p:cNvSpPr txBox="1">
              <a:spLocks noChangeArrowheads="1"/>
            </p:cNvSpPr>
            <p:nvPr/>
          </p:nvSpPr>
          <p:spPr bwMode="auto">
            <a:xfrm>
              <a:off x="2438400" y="4191000"/>
              <a:ext cx="1600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2E3917"/>
                  </a:solidFill>
                  <a:latin typeface="Kristen ITC" pitchFamily="66" charset="0"/>
                </a:rPr>
                <a:t>Photosystem I</a:t>
              </a:r>
            </a:p>
          </p:txBody>
        </p:sp>
      </p:grpSp>
      <p:grpSp>
        <p:nvGrpSpPr>
          <p:cNvPr id="23554" name="Group 15"/>
          <p:cNvGrpSpPr>
            <a:grpSpLocks/>
          </p:cNvGrpSpPr>
          <p:nvPr/>
        </p:nvGrpSpPr>
        <p:grpSpPr bwMode="auto">
          <a:xfrm>
            <a:off x="838200" y="0"/>
            <a:ext cx="2971800" cy="3124200"/>
            <a:chOff x="1752600" y="1447800"/>
            <a:chExt cx="2971800" cy="3124200"/>
          </a:xfrm>
        </p:grpSpPr>
        <p:sp>
          <p:nvSpPr>
            <p:cNvPr id="17" name="Heptagon 16"/>
            <p:cNvSpPr/>
            <p:nvPr/>
          </p:nvSpPr>
          <p:spPr>
            <a:xfrm>
              <a:off x="1752600" y="1447800"/>
              <a:ext cx="2971800" cy="3124200"/>
            </a:xfrm>
            <a:prstGeom prst="heptagon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rect">
                <a:fillToRect l="100000" b="100000"/>
              </a:path>
              <a:tileRect t="-100000" r="-100000"/>
            </a:gradFill>
            <a:ln w="28575" cmpd="sng">
              <a:solidFill>
                <a:srgbClr val="24370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760" name="TextBox 17"/>
            <p:cNvSpPr txBox="1">
              <a:spLocks noChangeArrowheads="1"/>
            </p:cNvSpPr>
            <p:nvPr/>
          </p:nvSpPr>
          <p:spPr bwMode="auto">
            <a:xfrm>
              <a:off x="2438400" y="4191000"/>
              <a:ext cx="1600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solidFill>
                    <a:srgbClr val="24370F"/>
                  </a:solidFill>
                  <a:latin typeface="Kristen ITC" pitchFamily="66" charset="0"/>
                </a:rPr>
                <a:t>Photosystem II</a:t>
              </a:r>
            </a:p>
          </p:txBody>
        </p:sp>
      </p:grpSp>
      <p:grpSp>
        <p:nvGrpSpPr>
          <p:cNvPr id="23555" name="Group 185"/>
          <p:cNvGrpSpPr>
            <a:grpSpLocks/>
          </p:cNvGrpSpPr>
          <p:nvPr/>
        </p:nvGrpSpPr>
        <p:grpSpPr bwMode="auto">
          <a:xfrm>
            <a:off x="304800" y="3962400"/>
            <a:ext cx="5630863" cy="1981200"/>
            <a:chOff x="4495800" y="1447800"/>
            <a:chExt cx="4114800" cy="1447800"/>
          </a:xfrm>
        </p:grpSpPr>
        <p:grpSp>
          <p:nvGrpSpPr>
            <p:cNvPr id="23609" name="Group 104"/>
            <p:cNvGrpSpPr>
              <a:grpSpLocks/>
            </p:cNvGrpSpPr>
            <p:nvPr/>
          </p:nvGrpSpPr>
          <p:grpSpPr bwMode="auto">
            <a:xfrm>
              <a:off x="4495800" y="1447800"/>
              <a:ext cx="4114800" cy="685800"/>
              <a:chOff x="2590800" y="4038600"/>
              <a:chExt cx="4114800" cy="685800"/>
            </a:xfrm>
          </p:grpSpPr>
          <p:grpSp>
            <p:nvGrpSpPr>
              <p:cNvPr id="23685" name="Group 66"/>
              <p:cNvGrpSpPr>
                <a:grpSpLocks/>
              </p:cNvGrpSpPr>
              <p:nvPr/>
            </p:nvGrpSpPr>
            <p:grpSpPr bwMode="auto">
              <a:xfrm>
                <a:off x="2590800" y="4038600"/>
                <a:ext cx="2057400" cy="685800"/>
                <a:chOff x="5105400" y="3581400"/>
                <a:chExt cx="2057400" cy="685800"/>
              </a:xfrm>
            </p:grpSpPr>
            <p:grpSp>
              <p:nvGrpSpPr>
                <p:cNvPr id="23723" name="Group 21"/>
                <p:cNvGrpSpPr>
                  <a:grpSpLocks/>
                </p:cNvGrpSpPr>
                <p:nvPr/>
              </p:nvGrpSpPr>
              <p:grpSpPr bwMode="auto">
                <a:xfrm>
                  <a:off x="5105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9" name="Oval 18"/>
                  <p:cNvSpPr/>
                  <p:nvPr/>
                </p:nvSpPr>
                <p:spPr>
                  <a:xfrm>
                    <a:off x="5791200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5791200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 flipH="1">
                    <a:off x="5943171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724" name="Group 22"/>
                <p:cNvGrpSpPr>
                  <a:grpSpLocks/>
                </p:cNvGrpSpPr>
                <p:nvPr/>
              </p:nvGrpSpPr>
              <p:grpSpPr bwMode="auto">
                <a:xfrm>
                  <a:off x="5562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5791071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5" name="Freeform 24"/>
                  <p:cNvSpPr/>
                  <p:nvPr/>
                </p:nvSpPr>
                <p:spPr>
                  <a:xfrm>
                    <a:off x="5791071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6" name="Freeform 25"/>
                  <p:cNvSpPr/>
                  <p:nvPr/>
                </p:nvSpPr>
                <p:spPr>
                  <a:xfrm flipH="1">
                    <a:off x="5943041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725" name="Group 26"/>
                <p:cNvGrpSpPr>
                  <a:grpSpLocks/>
                </p:cNvGrpSpPr>
                <p:nvPr/>
              </p:nvGrpSpPr>
              <p:grpSpPr bwMode="auto">
                <a:xfrm>
                  <a:off x="5334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28" name="Oval 27"/>
                  <p:cNvSpPr/>
                  <p:nvPr/>
                </p:nvSpPr>
                <p:spPr>
                  <a:xfrm>
                    <a:off x="5791136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29" name="Freeform 28"/>
                  <p:cNvSpPr/>
                  <p:nvPr/>
                </p:nvSpPr>
                <p:spPr>
                  <a:xfrm>
                    <a:off x="5791136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0" name="Freeform 29"/>
                  <p:cNvSpPr/>
                  <p:nvPr/>
                </p:nvSpPr>
                <p:spPr>
                  <a:xfrm flipH="1">
                    <a:off x="5943106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726" name="Group 30"/>
                <p:cNvGrpSpPr>
                  <a:grpSpLocks/>
                </p:cNvGrpSpPr>
                <p:nvPr/>
              </p:nvGrpSpPr>
              <p:grpSpPr bwMode="auto">
                <a:xfrm>
                  <a:off x="5791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32" name="Oval 31"/>
                  <p:cNvSpPr/>
                  <p:nvPr/>
                </p:nvSpPr>
                <p:spPr>
                  <a:xfrm>
                    <a:off x="5791007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3" name="Freeform 32"/>
                  <p:cNvSpPr/>
                  <p:nvPr/>
                </p:nvSpPr>
                <p:spPr>
                  <a:xfrm>
                    <a:off x="5791007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4" name="Freeform 33"/>
                  <p:cNvSpPr/>
                  <p:nvPr/>
                </p:nvSpPr>
                <p:spPr>
                  <a:xfrm flipH="1">
                    <a:off x="5942977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727" name="Group 34"/>
                <p:cNvGrpSpPr>
                  <a:grpSpLocks/>
                </p:cNvGrpSpPr>
                <p:nvPr/>
              </p:nvGrpSpPr>
              <p:grpSpPr bwMode="auto">
                <a:xfrm>
                  <a:off x="60198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36" name="Oval 35"/>
                  <p:cNvSpPr/>
                  <p:nvPr/>
                </p:nvSpPr>
                <p:spPr>
                  <a:xfrm>
                    <a:off x="5790942" y="2819400"/>
                    <a:ext cx="23549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7" name="Freeform 36"/>
                  <p:cNvSpPr/>
                  <p:nvPr/>
                </p:nvSpPr>
                <p:spPr>
                  <a:xfrm>
                    <a:off x="5790942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38" name="Freeform 37"/>
                  <p:cNvSpPr/>
                  <p:nvPr/>
                </p:nvSpPr>
                <p:spPr>
                  <a:xfrm flipH="1">
                    <a:off x="5944072" y="3047939"/>
                    <a:ext cx="696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728" name="Group 38"/>
                <p:cNvGrpSpPr>
                  <a:grpSpLocks/>
                </p:cNvGrpSpPr>
                <p:nvPr/>
              </p:nvGrpSpPr>
              <p:grpSpPr bwMode="auto">
                <a:xfrm>
                  <a:off x="6248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40" name="Oval 39"/>
                  <p:cNvSpPr/>
                  <p:nvPr/>
                </p:nvSpPr>
                <p:spPr>
                  <a:xfrm>
                    <a:off x="5797838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1" name="Freeform 40"/>
                  <p:cNvSpPr/>
                  <p:nvPr/>
                </p:nvSpPr>
                <p:spPr>
                  <a:xfrm>
                    <a:off x="5797838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2" name="Freeform 41"/>
                  <p:cNvSpPr/>
                  <p:nvPr/>
                </p:nvSpPr>
                <p:spPr>
                  <a:xfrm flipH="1">
                    <a:off x="5949808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729" name="Group 42"/>
                <p:cNvGrpSpPr>
                  <a:grpSpLocks/>
                </p:cNvGrpSpPr>
                <p:nvPr/>
              </p:nvGrpSpPr>
              <p:grpSpPr bwMode="auto">
                <a:xfrm>
                  <a:off x="6477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44" name="Oval 43"/>
                  <p:cNvSpPr/>
                  <p:nvPr/>
                </p:nvSpPr>
                <p:spPr>
                  <a:xfrm>
                    <a:off x="5797773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5" name="Freeform 44"/>
                  <p:cNvSpPr/>
                  <p:nvPr/>
                </p:nvSpPr>
                <p:spPr>
                  <a:xfrm>
                    <a:off x="5797773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6" name="Freeform 45"/>
                  <p:cNvSpPr/>
                  <p:nvPr/>
                </p:nvSpPr>
                <p:spPr>
                  <a:xfrm flipH="1">
                    <a:off x="5949744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730" name="Group 46"/>
                <p:cNvGrpSpPr>
                  <a:grpSpLocks/>
                </p:cNvGrpSpPr>
                <p:nvPr/>
              </p:nvGrpSpPr>
              <p:grpSpPr bwMode="auto">
                <a:xfrm>
                  <a:off x="6705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48" name="Oval 47"/>
                  <p:cNvSpPr/>
                  <p:nvPr/>
                </p:nvSpPr>
                <p:spPr>
                  <a:xfrm>
                    <a:off x="5797710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49" name="Freeform 48"/>
                  <p:cNvSpPr/>
                  <p:nvPr/>
                </p:nvSpPr>
                <p:spPr>
                  <a:xfrm>
                    <a:off x="5797710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0" name="Freeform 49"/>
                  <p:cNvSpPr/>
                  <p:nvPr/>
                </p:nvSpPr>
                <p:spPr>
                  <a:xfrm flipH="1">
                    <a:off x="5949679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731" name="Group 50"/>
                <p:cNvGrpSpPr>
                  <a:grpSpLocks/>
                </p:cNvGrpSpPr>
                <p:nvPr/>
              </p:nvGrpSpPr>
              <p:grpSpPr bwMode="auto">
                <a:xfrm>
                  <a:off x="6934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52" name="Oval 51"/>
                  <p:cNvSpPr/>
                  <p:nvPr/>
                </p:nvSpPr>
                <p:spPr>
                  <a:xfrm>
                    <a:off x="5797645" y="2819400"/>
                    <a:ext cx="2227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3" name="Freeform 52"/>
                  <p:cNvSpPr/>
                  <p:nvPr/>
                </p:nvSpPr>
                <p:spPr>
                  <a:xfrm>
                    <a:off x="5797645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54" name="Freeform 53"/>
                  <p:cNvSpPr/>
                  <p:nvPr/>
                </p:nvSpPr>
                <p:spPr>
                  <a:xfrm flipH="1">
                    <a:off x="5949615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23686" name="Group 67"/>
              <p:cNvGrpSpPr>
                <a:grpSpLocks/>
              </p:cNvGrpSpPr>
              <p:nvPr/>
            </p:nvGrpSpPr>
            <p:grpSpPr bwMode="auto">
              <a:xfrm>
                <a:off x="4648200" y="4038600"/>
                <a:ext cx="2057400" cy="685800"/>
                <a:chOff x="5105400" y="3581400"/>
                <a:chExt cx="2057400" cy="685800"/>
              </a:xfrm>
            </p:grpSpPr>
            <p:grpSp>
              <p:nvGrpSpPr>
                <p:cNvPr id="23687" name="Group 21"/>
                <p:cNvGrpSpPr>
                  <a:grpSpLocks/>
                </p:cNvGrpSpPr>
                <p:nvPr/>
              </p:nvGrpSpPr>
              <p:grpSpPr bwMode="auto">
                <a:xfrm>
                  <a:off x="5105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02" name="Oval 101"/>
                  <p:cNvSpPr/>
                  <p:nvPr/>
                </p:nvSpPr>
                <p:spPr>
                  <a:xfrm>
                    <a:off x="5791779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3" name="Freeform 102"/>
                  <p:cNvSpPr/>
                  <p:nvPr/>
                </p:nvSpPr>
                <p:spPr>
                  <a:xfrm>
                    <a:off x="5791779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4" name="Freeform 103"/>
                  <p:cNvSpPr/>
                  <p:nvPr/>
                </p:nvSpPr>
                <p:spPr>
                  <a:xfrm flipH="1">
                    <a:off x="5943750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88" name="Group 22"/>
                <p:cNvGrpSpPr>
                  <a:grpSpLocks/>
                </p:cNvGrpSpPr>
                <p:nvPr/>
              </p:nvGrpSpPr>
              <p:grpSpPr bwMode="auto">
                <a:xfrm>
                  <a:off x="5562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99" name="Oval 98"/>
                  <p:cNvSpPr/>
                  <p:nvPr/>
                </p:nvSpPr>
                <p:spPr>
                  <a:xfrm>
                    <a:off x="5791650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0" name="Freeform 99"/>
                  <p:cNvSpPr/>
                  <p:nvPr/>
                </p:nvSpPr>
                <p:spPr>
                  <a:xfrm>
                    <a:off x="5791650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01" name="Freeform 100"/>
                  <p:cNvSpPr/>
                  <p:nvPr/>
                </p:nvSpPr>
                <p:spPr>
                  <a:xfrm flipH="1">
                    <a:off x="5943621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89" name="Group 26"/>
                <p:cNvGrpSpPr>
                  <a:grpSpLocks/>
                </p:cNvGrpSpPr>
                <p:nvPr/>
              </p:nvGrpSpPr>
              <p:grpSpPr bwMode="auto">
                <a:xfrm>
                  <a:off x="5334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96" name="Oval 95"/>
                  <p:cNvSpPr/>
                  <p:nvPr/>
                </p:nvSpPr>
                <p:spPr>
                  <a:xfrm>
                    <a:off x="5791715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7" name="Freeform 96"/>
                  <p:cNvSpPr/>
                  <p:nvPr/>
                </p:nvSpPr>
                <p:spPr>
                  <a:xfrm>
                    <a:off x="5791715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8" name="Freeform 97"/>
                  <p:cNvSpPr/>
                  <p:nvPr/>
                </p:nvSpPr>
                <p:spPr>
                  <a:xfrm flipH="1">
                    <a:off x="5943685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90" name="Group 30"/>
                <p:cNvGrpSpPr>
                  <a:grpSpLocks/>
                </p:cNvGrpSpPr>
                <p:nvPr/>
              </p:nvGrpSpPr>
              <p:grpSpPr bwMode="auto">
                <a:xfrm>
                  <a:off x="5791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93" name="Oval 92"/>
                  <p:cNvSpPr/>
                  <p:nvPr/>
                </p:nvSpPr>
                <p:spPr>
                  <a:xfrm>
                    <a:off x="5791587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4" name="Freeform 93"/>
                  <p:cNvSpPr/>
                  <p:nvPr/>
                </p:nvSpPr>
                <p:spPr>
                  <a:xfrm>
                    <a:off x="5791587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5" name="Freeform 94"/>
                  <p:cNvSpPr/>
                  <p:nvPr/>
                </p:nvSpPr>
                <p:spPr>
                  <a:xfrm flipH="1">
                    <a:off x="5943556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91" name="Group 34"/>
                <p:cNvGrpSpPr>
                  <a:grpSpLocks/>
                </p:cNvGrpSpPr>
                <p:nvPr/>
              </p:nvGrpSpPr>
              <p:grpSpPr bwMode="auto">
                <a:xfrm>
                  <a:off x="60198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90" name="Oval 89"/>
                  <p:cNvSpPr/>
                  <p:nvPr/>
                </p:nvSpPr>
                <p:spPr>
                  <a:xfrm>
                    <a:off x="5791522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1" name="Freeform 90"/>
                  <p:cNvSpPr/>
                  <p:nvPr/>
                </p:nvSpPr>
                <p:spPr>
                  <a:xfrm>
                    <a:off x="5791522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92" name="Freeform 91"/>
                  <p:cNvSpPr/>
                  <p:nvPr/>
                </p:nvSpPr>
                <p:spPr>
                  <a:xfrm flipH="1">
                    <a:off x="5943492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92" name="Group 38"/>
                <p:cNvGrpSpPr>
                  <a:grpSpLocks/>
                </p:cNvGrpSpPr>
                <p:nvPr/>
              </p:nvGrpSpPr>
              <p:grpSpPr bwMode="auto">
                <a:xfrm>
                  <a:off x="6248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87" name="Oval 86"/>
                  <p:cNvSpPr/>
                  <p:nvPr/>
                </p:nvSpPr>
                <p:spPr>
                  <a:xfrm>
                    <a:off x="5791457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8" name="Freeform 87"/>
                  <p:cNvSpPr/>
                  <p:nvPr/>
                </p:nvSpPr>
                <p:spPr>
                  <a:xfrm>
                    <a:off x="5791457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9" name="Freeform 88"/>
                  <p:cNvSpPr/>
                  <p:nvPr/>
                </p:nvSpPr>
                <p:spPr>
                  <a:xfrm flipH="1">
                    <a:off x="5943427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93" name="Group 42"/>
                <p:cNvGrpSpPr>
                  <a:grpSpLocks/>
                </p:cNvGrpSpPr>
                <p:nvPr/>
              </p:nvGrpSpPr>
              <p:grpSpPr bwMode="auto">
                <a:xfrm>
                  <a:off x="6477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84" name="Oval 83"/>
                  <p:cNvSpPr/>
                  <p:nvPr/>
                </p:nvSpPr>
                <p:spPr>
                  <a:xfrm>
                    <a:off x="5791392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5" name="Freeform 84"/>
                  <p:cNvSpPr/>
                  <p:nvPr/>
                </p:nvSpPr>
                <p:spPr>
                  <a:xfrm>
                    <a:off x="5791392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6" name="Freeform 85"/>
                  <p:cNvSpPr/>
                  <p:nvPr/>
                </p:nvSpPr>
                <p:spPr>
                  <a:xfrm flipH="1">
                    <a:off x="5943363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94" name="Group 46"/>
                <p:cNvGrpSpPr>
                  <a:grpSpLocks/>
                </p:cNvGrpSpPr>
                <p:nvPr/>
              </p:nvGrpSpPr>
              <p:grpSpPr bwMode="auto">
                <a:xfrm>
                  <a:off x="6705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81" name="Oval 80"/>
                  <p:cNvSpPr/>
                  <p:nvPr/>
                </p:nvSpPr>
                <p:spPr>
                  <a:xfrm>
                    <a:off x="5791329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2" name="Freeform 81"/>
                  <p:cNvSpPr/>
                  <p:nvPr/>
                </p:nvSpPr>
                <p:spPr>
                  <a:xfrm>
                    <a:off x="5791329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3" name="Freeform 82"/>
                  <p:cNvSpPr/>
                  <p:nvPr/>
                </p:nvSpPr>
                <p:spPr>
                  <a:xfrm flipH="1">
                    <a:off x="5943298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95" name="Group 50"/>
                <p:cNvGrpSpPr>
                  <a:grpSpLocks/>
                </p:cNvGrpSpPr>
                <p:nvPr/>
              </p:nvGrpSpPr>
              <p:grpSpPr bwMode="auto">
                <a:xfrm>
                  <a:off x="6934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78" name="Oval 77"/>
                  <p:cNvSpPr/>
                  <p:nvPr/>
                </p:nvSpPr>
                <p:spPr>
                  <a:xfrm>
                    <a:off x="5791264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79" name="Freeform 78"/>
                  <p:cNvSpPr/>
                  <p:nvPr/>
                </p:nvSpPr>
                <p:spPr>
                  <a:xfrm>
                    <a:off x="5791264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80" name="Freeform 79"/>
                  <p:cNvSpPr/>
                  <p:nvPr/>
                </p:nvSpPr>
                <p:spPr>
                  <a:xfrm flipH="1">
                    <a:off x="5943234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  <p:grpSp>
          <p:nvGrpSpPr>
            <p:cNvPr id="23610" name="Group 110"/>
            <p:cNvGrpSpPr>
              <a:grpSpLocks/>
            </p:cNvGrpSpPr>
            <p:nvPr/>
          </p:nvGrpSpPr>
          <p:grpSpPr bwMode="auto">
            <a:xfrm flipV="1">
              <a:off x="4495800" y="2209800"/>
              <a:ext cx="4114800" cy="685800"/>
              <a:chOff x="2590800" y="4038600"/>
              <a:chExt cx="4114800" cy="685800"/>
            </a:xfrm>
          </p:grpSpPr>
          <p:grpSp>
            <p:nvGrpSpPr>
              <p:cNvPr id="23611" name="Group 66"/>
              <p:cNvGrpSpPr>
                <a:grpSpLocks/>
              </p:cNvGrpSpPr>
              <p:nvPr/>
            </p:nvGrpSpPr>
            <p:grpSpPr bwMode="auto">
              <a:xfrm>
                <a:off x="2590800" y="4038600"/>
                <a:ext cx="2057400" cy="685800"/>
                <a:chOff x="5105400" y="3581400"/>
                <a:chExt cx="2057400" cy="685800"/>
              </a:xfrm>
            </p:grpSpPr>
            <p:grpSp>
              <p:nvGrpSpPr>
                <p:cNvPr id="23649" name="Group 21"/>
                <p:cNvGrpSpPr>
                  <a:grpSpLocks/>
                </p:cNvGrpSpPr>
                <p:nvPr/>
              </p:nvGrpSpPr>
              <p:grpSpPr bwMode="auto">
                <a:xfrm>
                  <a:off x="5105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83" name="Oval 18"/>
                  <p:cNvSpPr/>
                  <p:nvPr/>
                </p:nvSpPr>
                <p:spPr>
                  <a:xfrm>
                    <a:off x="5791200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84" name="Freeform 19"/>
                  <p:cNvSpPr/>
                  <p:nvPr/>
                </p:nvSpPr>
                <p:spPr>
                  <a:xfrm>
                    <a:off x="5791200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85" name="Freeform 20"/>
                  <p:cNvSpPr/>
                  <p:nvPr/>
                </p:nvSpPr>
                <p:spPr>
                  <a:xfrm flipH="1">
                    <a:off x="5943171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50" name="Group 22"/>
                <p:cNvGrpSpPr>
                  <a:grpSpLocks/>
                </p:cNvGrpSpPr>
                <p:nvPr/>
              </p:nvGrpSpPr>
              <p:grpSpPr bwMode="auto">
                <a:xfrm>
                  <a:off x="5562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80" name="Oval 179"/>
                  <p:cNvSpPr/>
                  <p:nvPr/>
                </p:nvSpPr>
                <p:spPr>
                  <a:xfrm>
                    <a:off x="5791071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81" name="Freeform 180"/>
                  <p:cNvSpPr/>
                  <p:nvPr/>
                </p:nvSpPr>
                <p:spPr>
                  <a:xfrm>
                    <a:off x="5791071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82" name="Freeform 181"/>
                  <p:cNvSpPr/>
                  <p:nvPr/>
                </p:nvSpPr>
                <p:spPr>
                  <a:xfrm flipH="1">
                    <a:off x="5943041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51" name="Group 26"/>
                <p:cNvGrpSpPr>
                  <a:grpSpLocks/>
                </p:cNvGrpSpPr>
                <p:nvPr/>
              </p:nvGrpSpPr>
              <p:grpSpPr bwMode="auto">
                <a:xfrm>
                  <a:off x="5334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77" name="Oval 176"/>
                  <p:cNvSpPr/>
                  <p:nvPr/>
                </p:nvSpPr>
                <p:spPr>
                  <a:xfrm>
                    <a:off x="5791136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8" name="Freeform 177"/>
                  <p:cNvSpPr/>
                  <p:nvPr/>
                </p:nvSpPr>
                <p:spPr>
                  <a:xfrm>
                    <a:off x="5791136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9" name="Freeform 178"/>
                  <p:cNvSpPr/>
                  <p:nvPr/>
                </p:nvSpPr>
                <p:spPr>
                  <a:xfrm flipH="1">
                    <a:off x="5943106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52" name="Group 30"/>
                <p:cNvGrpSpPr>
                  <a:grpSpLocks/>
                </p:cNvGrpSpPr>
                <p:nvPr/>
              </p:nvGrpSpPr>
              <p:grpSpPr bwMode="auto">
                <a:xfrm>
                  <a:off x="5791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74" name="Oval 173"/>
                  <p:cNvSpPr/>
                  <p:nvPr/>
                </p:nvSpPr>
                <p:spPr>
                  <a:xfrm>
                    <a:off x="5791007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5" name="Freeform 174"/>
                  <p:cNvSpPr/>
                  <p:nvPr/>
                </p:nvSpPr>
                <p:spPr>
                  <a:xfrm>
                    <a:off x="5791007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6" name="Freeform 175"/>
                  <p:cNvSpPr/>
                  <p:nvPr/>
                </p:nvSpPr>
                <p:spPr>
                  <a:xfrm flipH="1">
                    <a:off x="5942977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53" name="Group 34"/>
                <p:cNvGrpSpPr>
                  <a:grpSpLocks/>
                </p:cNvGrpSpPr>
                <p:nvPr/>
              </p:nvGrpSpPr>
              <p:grpSpPr bwMode="auto">
                <a:xfrm>
                  <a:off x="60198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71" name="Oval 170"/>
                  <p:cNvSpPr/>
                  <p:nvPr/>
                </p:nvSpPr>
                <p:spPr>
                  <a:xfrm>
                    <a:off x="5790942" y="2819400"/>
                    <a:ext cx="23549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2" name="Freeform 171"/>
                  <p:cNvSpPr/>
                  <p:nvPr/>
                </p:nvSpPr>
                <p:spPr>
                  <a:xfrm>
                    <a:off x="5790942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3" name="Freeform 172"/>
                  <p:cNvSpPr/>
                  <p:nvPr/>
                </p:nvSpPr>
                <p:spPr>
                  <a:xfrm flipH="1">
                    <a:off x="5944072" y="3047939"/>
                    <a:ext cx="696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54" name="Group 38"/>
                <p:cNvGrpSpPr>
                  <a:grpSpLocks/>
                </p:cNvGrpSpPr>
                <p:nvPr/>
              </p:nvGrpSpPr>
              <p:grpSpPr bwMode="auto">
                <a:xfrm>
                  <a:off x="6248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68" name="Oval 167"/>
                  <p:cNvSpPr/>
                  <p:nvPr/>
                </p:nvSpPr>
                <p:spPr>
                  <a:xfrm>
                    <a:off x="5797838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9" name="Freeform 40"/>
                  <p:cNvSpPr/>
                  <p:nvPr/>
                </p:nvSpPr>
                <p:spPr>
                  <a:xfrm>
                    <a:off x="5797838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70" name="Freeform 41"/>
                  <p:cNvSpPr/>
                  <p:nvPr/>
                </p:nvSpPr>
                <p:spPr>
                  <a:xfrm flipH="1">
                    <a:off x="5949808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55" name="Group 42"/>
                <p:cNvGrpSpPr>
                  <a:grpSpLocks/>
                </p:cNvGrpSpPr>
                <p:nvPr/>
              </p:nvGrpSpPr>
              <p:grpSpPr bwMode="auto">
                <a:xfrm>
                  <a:off x="6477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65" name="Oval 43"/>
                  <p:cNvSpPr/>
                  <p:nvPr/>
                </p:nvSpPr>
                <p:spPr>
                  <a:xfrm>
                    <a:off x="5797773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6" name="Freeform 44"/>
                  <p:cNvSpPr/>
                  <p:nvPr/>
                </p:nvSpPr>
                <p:spPr>
                  <a:xfrm>
                    <a:off x="5797773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7" name="Freeform 45"/>
                  <p:cNvSpPr/>
                  <p:nvPr/>
                </p:nvSpPr>
                <p:spPr>
                  <a:xfrm flipH="1">
                    <a:off x="5949744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56" name="Group 46"/>
                <p:cNvGrpSpPr>
                  <a:grpSpLocks/>
                </p:cNvGrpSpPr>
                <p:nvPr/>
              </p:nvGrpSpPr>
              <p:grpSpPr bwMode="auto">
                <a:xfrm>
                  <a:off x="6705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62" name="Oval 47"/>
                  <p:cNvSpPr/>
                  <p:nvPr/>
                </p:nvSpPr>
                <p:spPr>
                  <a:xfrm>
                    <a:off x="5797710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3" name="Freeform 48"/>
                  <p:cNvSpPr/>
                  <p:nvPr/>
                </p:nvSpPr>
                <p:spPr>
                  <a:xfrm>
                    <a:off x="5797710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4" name="Freeform 163"/>
                  <p:cNvSpPr/>
                  <p:nvPr/>
                </p:nvSpPr>
                <p:spPr>
                  <a:xfrm flipH="1">
                    <a:off x="5949679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57" name="Group 50"/>
                <p:cNvGrpSpPr>
                  <a:grpSpLocks/>
                </p:cNvGrpSpPr>
                <p:nvPr/>
              </p:nvGrpSpPr>
              <p:grpSpPr bwMode="auto">
                <a:xfrm>
                  <a:off x="6934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59" name="Oval 158"/>
                  <p:cNvSpPr/>
                  <p:nvPr/>
                </p:nvSpPr>
                <p:spPr>
                  <a:xfrm>
                    <a:off x="5797645" y="2819400"/>
                    <a:ext cx="2227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0" name="Freeform 159"/>
                  <p:cNvSpPr/>
                  <p:nvPr/>
                </p:nvSpPr>
                <p:spPr>
                  <a:xfrm>
                    <a:off x="5797645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61" name="Freeform 160"/>
                  <p:cNvSpPr/>
                  <p:nvPr/>
                </p:nvSpPr>
                <p:spPr>
                  <a:xfrm flipH="1">
                    <a:off x="5949615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23612" name="Group 67"/>
              <p:cNvGrpSpPr>
                <a:grpSpLocks/>
              </p:cNvGrpSpPr>
              <p:nvPr/>
            </p:nvGrpSpPr>
            <p:grpSpPr bwMode="auto">
              <a:xfrm>
                <a:off x="4648200" y="4038600"/>
                <a:ext cx="2057400" cy="685800"/>
                <a:chOff x="5105400" y="3581400"/>
                <a:chExt cx="2057400" cy="685800"/>
              </a:xfrm>
            </p:grpSpPr>
            <p:grpSp>
              <p:nvGrpSpPr>
                <p:cNvPr id="23613" name="Group 21"/>
                <p:cNvGrpSpPr>
                  <a:grpSpLocks/>
                </p:cNvGrpSpPr>
                <p:nvPr/>
              </p:nvGrpSpPr>
              <p:grpSpPr bwMode="auto">
                <a:xfrm>
                  <a:off x="5105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47" name="Oval 146"/>
                  <p:cNvSpPr/>
                  <p:nvPr/>
                </p:nvSpPr>
                <p:spPr>
                  <a:xfrm>
                    <a:off x="5791779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8" name="Freeform 147"/>
                  <p:cNvSpPr/>
                  <p:nvPr/>
                </p:nvSpPr>
                <p:spPr>
                  <a:xfrm>
                    <a:off x="5791779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9" name="Freeform 148"/>
                  <p:cNvSpPr/>
                  <p:nvPr/>
                </p:nvSpPr>
                <p:spPr>
                  <a:xfrm flipH="1">
                    <a:off x="5943750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14" name="Group 22"/>
                <p:cNvGrpSpPr>
                  <a:grpSpLocks/>
                </p:cNvGrpSpPr>
                <p:nvPr/>
              </p:nvGrpSpPr>
              <p:grpSpPr bwMode="auto">
                <a:xfrm>
                  <a:off x="5562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44" name="Oval 143"/>
                  <p:cNvSpPr/>
                  <p:nvPr/>
                </p:nvSpPr>
                <p:spPr>
                  <a:xfrm>
                    <a:off x="5791650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5" name="Freeform 144"/>
                  <p:cNvSpPr/>
                  <p:nvPr/>
                </p:nvSpPr>
                <p:spPr>
                  <a:xfrm>
                    <a:off x="5791650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6" name="Freeform 145"/>
                  <p:cNvSpPr/>
                  <p:nvPr/>
                </p:nvSpPr>
                <p:spPr>
                  <a:xfrm flipH="1">
                    <a:off x="5943621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15" name="Group 26"/>
                <p:cNvGrpSpPr>
                  <a:grpSpLocks/>
                </p:cNvGrpSpPr>
                <p:nvPr/>
              </p:nvGrpSpPr>
              <p:grpSpPr bwMode="auto">
                <a:xfrm>
                  <a:off x="5334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41" name="Oval 140"/>
                  <p:cNvSpPr/>
                  <p:nvPr/>
                </p:nvSpPr>
                <p:spPr>
                  <a:xfrm>
                    <a:off x="5791715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2" name="Freeform 141"/>
                  <p:cNvSpPr/>
                  <p:nvPr/>
                </p:nvSpPr>
                <p:spPr>
                  <a:xfrm>
                    <a:off x="5791715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3" name="Freeform 142"/>
                  <p:cNvSpPr/>
                  <p:nvPr/>
                </p:nvSpPr>
                <p:spPr>
                  <a:xfrm flipH="1">
                    <a:off x="5943685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16" name="Group 30"/>
                <p:cNvGrpSpPr>
                  <a:grpSpLocks/>
                </p:cNvGrpSpPr>
                <p:nvPr/>
              </p:nvGrpSpPr>
              <p:grpSpPr bwMode="auto">
                <a:xfrm>
                  <a:off x="5791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38" name="Oval 137"/>
                  <p:cNvSpPr/>
                  <p:nvPr/>
                </p:nvSpPr>
                <p:spPr>
                  <a:xfrm>
                    <a:off x="5791587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9" name="Freeform 138"/>
                  <p:cNvSpPr/>
                  <p:nvPr/>
                </p:nvSpPr>
                <p:spPr>
                  <a:xfrm>
                    <a:off x="5791587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40" name="Freeform 139"/>
                  <p:cNvSpPr/>
                  <p:nvPr/>
                </p:nvSpPr>
                <p:spPr>
                  <a:xfrm flipH="1">
                    <a:off x="5943556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17" name="Group 34"/>
                <p:cNvGrpSpPr>
                  <a:grpSpLocks/>
                </p:cNvGrpSpPr>
                <p:nvPr/>
              </p:nvGrpSpPr>
              <p:grpSpPr bwMode="auto">
                <a:xfrm>
                  <a:off x="60198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35" name="Oval 134"/>
                  <p:cNvSpPr/>
                  <p:nvPr/>
                </p:nvSpPr>
                <p:spPr>
                  <a:xfrm>
                    <a:off x="5791522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6" name="Freeform 135"/>
                  <p:cNvSpPr/>
                  <p:nvPr/>
                </p:nvSpPr>
                <p:spPr>
                  <a:xfrm>
                    <a:off x="5791522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7" name="Freeform 136"/>
                  <p:cNvSpPr/>
                  <p:nvPr/>
                </p:nvSpPr>
                <p:spPr>
                  <a:xfrm flipH="1">
                    <a:off x="5943492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18" name="Group 38"/>
                <p:cNvGrpSpPr>
                  <a:grpSpLocks/>
                </p:cNvGrpSpPr>
                <p:nvPr/>
              </p:nvGrpSpPr>
              <p:grpSpPr bwMode="auto">
                <a:xfrm>
                  <a:off x="62484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32" name="Oval 131"/>
                  <p:cNvSpPr/>
                  <p:nvPr/>
                </p:nvSpPr>
                <p:spPr>
                  <a:xfrm>
                    <a:off x="5791457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3" name="Freeform 132"/>
                  <p:cNvSpPr/>
                  <p:nvPr/>
                </p:nvSpPr>
                <p:spPr>
                  <a:xfrm>
                    <a:off x="5791457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4" name="Freeform 133"/>
                  <p:cNvSpPr/>
                  <p:nvPr/>
                </p:nvSpPr>
                <p:spPr>
                  <a:xfrm flipH="1">
                    <a:off x="5943427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19" name="Group 42"/>
                <p:cNvGrpSpPr>
                  <a:grpSpLocks/>
                </p:cNvGrpSpPr>
                <p:nvPr/>
              </p:nvGrpSpPr>
              <p:grpSpPr bwMode="auto">
                <a:xfrm>
                  <a:off x="64770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29" name="Oval 128"/>
                  <p:cNvSpPr/>
                  <p:nvPr/>
                </p:nvSpPr>
                <p:spPr>
                  <a:xfrm>
                    <a:off x="5791392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0" name="Freeform 129"/>
                  <p:cNvSpPr/>
                  <p:nvPr/>
                </p:nvSpPr>
                <p:spPr>
                  <a:xfrm>
                    <a:off x="5791392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31" name="Freeform 130"/>
                  <p:cNvSpPr/>
                  <p:nvPr/>
                </p:nvSpPr>
                <p:spPr>
                  <a:xfrm flipH="1">
                    <a:off x="5943363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20" name="Group 46"/>
                <p:cNvGrpSpPr>
                  <a:grpSpLocks/>
                </p:cNvGrpSpPr>
                <p:nvPr/>
              </p:nvGrpSpPr>
              <p:grpSpPr bwMode="auto">
                <a:xfrm>
                  <a:off x="67056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26" name="Oval 125"/>
                  <p:cNvSpPr/>
                  <p:nvPr/>
                </p:nvSpPr>
                <p:spPr>
                  <a:xfrm>
                    <a:off x="5791329" y="2819400"/>
                    <a:ext cx="228535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7" name="Freeform 126"/>
                  <p:cNvSpPr/>
                  <p:nvPr/>
                </p:nvSpPr>
                <p:spPr>
                  <a:xfrm>
                    <a:off x="5791329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8" name="Freeform 127"/>
                  <p:cNvSpPr/>
                  <p:nvPr/>
                </p:nvSpPr>
                <p:spPr>
                  <a:xfrm flipH="1">
                    <a:off x="5943298" y="3047939"/>
                    <a:ext cx="63805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621" name="Group 50"/>
                <p:cNvGrpSpPr>
                  <a:grpSpLocks/>
                </p:cNvGrpSpPr>
                <p:nvPr/>
              </p:nvGrpSpPr>
              <p:grpSpPr bwMode="auto">
                <a:xfrm>
                  <a:off x="6934200" y="3581400"/>
                  <a:ext cx="228600" cy="685800"/>
                  <a:chOff x="5791200" y="2819400"/>
                  <a:chExt cx="228600" cy="685800"/>
                </a:xfrm>
              </p:grpSpPr>
              <p:sp>
                <p:nvSpPr>
                  <p:cNvPr id="123" name="Oval 122"/>
                  <p:cNvSpPr/>
                  <p:nvPr/>
                </p:nvSpPr>
                <p:spPr>
                  <a:xfrm>
                    <a:off x="5791264" y="2819400"/>
                    <a:ext cx="228536" cy="22853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00">
                          <a:tint val="66000"/>
                          <a:satMod val="160000"/>
                        </a:srgbClr>
                      </a:gs>
                      <a:gs pos="50000">
                        <a:srgbClr val="FFFF00">
                          <a:tint val="44500"/>
                          <a:satMod val="160000"/>
                        </a:srgbClr>
                      </a:gs>
                      <a:gs pos="100000">
                        <a:srgbClr val="FFFF00">
                          <a:tint val="23500"/>
                          <a:satMod val="160000"/>
                        </a:srgbClr>
                      </a:gs>
                    </a:gsLst>
                    <a:lin ang="0" scaled="1"/>
                    <a:tileRect/>
                  </a:gradFill>
                  <a:ln>
                    <a:solidFill>
                      <a:srgbClr val="CC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4" name="Freeform 123"/>
                  <p:cNvSpPr/>
                  <p:nvPr/>
                </p:nvSpPr>
                <p:spPr>
                  <a:xfrm>
                    <a:off x="5791264" y="3047939"/>
                    <a:ext cx="6264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  <p:sp>
                <p:nvSpPr>
                  <p:cNvPr id="125" name="Freeform 124"/>
                  <p:cNvSpPr/>
                  <p:nvPr/>
                </p:nvSpPr>
                <p:spPr>
                  <a:xfrm flipH="1">
                    <a:off x="5943234" y="3047939"/>
                    <a:ext cx="63804" cy="457078"/>
                  </a:xfrm>
                  <a:custGeom>
                    <a:avLst/>
                    <a:gdLst>
                      <a:gd name="connsiteX0" fmla="*/ 180754 w 180754"/>
                      <a:gd name="connsiteY0" fmla="*/ 0 h 1307804"/>
                      <a:gd name="connsiteX1" fmla="*/ 85061 w 180754"/>
                      <a:gd name="connsiteY1" fmla="*/ 350874 h 1307804"/>
                      <a:gd name="connsiteX2" fmla="*/ 148857 w 180754"/>
                      <a:gd name="connsiteY2" fmla="*/ 956930 h 1307804"/>
                      <a:gd name="connsiteX3" fmla="*/ 53163 w 180754"/>
                      <a:gd name="connsiteY3" fmla="*/ 1307804 h 1307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54" h="1307804">
                        <a:moveTo>
                          <a:pt x="180754" y="0"/>
                        </a:moveTo>
                        <a:cubicBezTo>
                          <a:pt x="135565" y="95693"/>
                          <a:pt x="90377" y="191386"/>
                          <a:pt x="85061" y="350874"/>
                        </a:cubicBezTo>
                        <a:cubicBezTo>
                          <a:pt x="79745" y="510362"/>
                          <a:pt x="154173" y="797442"/>
                          <a:pt x="148857" y="956930"/>
                        </a:cubicBezTo>
                        <a:cubicBezTo>
                          <a:pt x="143541" y="1116418"/>
                          <a:pt x="0" y="1233376"/>
                          <a:pt x="53163" y="1307804"/>
                        </a:cubicBezTo>
                      </a:path>
                    </a:pathLst>
                  </a:custGeom>
                  <a:ln w="19050">
                    <a:solidFill>
                      <a:srgbClr val="CC99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</p:grpSp>
      <p:sp>
        <p:nvSpPr>
          <p:cNvPr id="196" name="Sun 195"/>
          <p:cNvSpPr/>
          <p:nvPr/>
        </p:nvSpPr>
        <p:spPr>
          <a:xfrm>
            <a:off x="4419600" y="914400"/>
            <a:ext cx="1752600" cy="1752600"/>
          </a:xfrm>
          <a:prstGeom prst="sun">
            <a:avLst/>
          </a:prstGeom>
          <a:gradFill flip="none" rotWithShape="1">
            <a:gsLst>
              <a:gs pos="0">
                <a:srgbClr val="FFFF00"/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50000" t="50000" r="50000" b="50000"/>
            </a:path>
            <a:tileRect/>
          </a:gradFill>
          <a:ln w="63500" cmpd="tri">
            <a:solidFill>
              <a:srgbClr val="FFCC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99" name="Curved Connector 198"/>
          <p:cNvCxnSpPr/>
          <p:nvPr/>
        </p:nvCxnSpPr>
        <p:spPr>
          <a:xfrm rot="16200000" flipH="1">
            <a:off x="7543800" y="685800"/>
            <a:ext cx="1447800" cy="685800"/>
          </a:xfrm>
          <a:prstGeom prst="curvedConnector3">
            <a:avLst>
              <a:gd name="adj1" fmla="val 50000"/>
            </a:avLst>
          </a:prstGeom>
          <a:ln w="28575" cmpd="sng">
            <a:solidFill>
              <a:srgbClr val="FFCC00"/>
            </a:solidFill>
            <a:prstDash val="dashDot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urved Connector 207"/>
          <p:cNvCxnSpPr/>
          <p:nvPr/>
        </p:nvCxnSpPr>
        <p:spPr>
          <a:xfrm rot="16200000" flipH="1">
            <a:off x="7810500" y="800100"/>
            <a:ext cx="1752600" cy="457200"/>
          </a:xfrm>
          <a:prstGeom prst="curvedConnector3">
            <a:avLst>
              <a:gd name="adj1" fmla="val 53640"/>
            </a:avLst>
          </a:prstGeom>
          <a:ln w="31750" cmpd="sng">
            <a:solidFill>
              <a:srgbClr val="FFCC00"/>
            </a:solidFill>
            <a:prstDash val="dash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61" name="Group 228"/>
          <p:cNvGrpSpPr>
            <a:grpSpLocks/>
          </p:cNvGrpSpPr>
          <p:nvPr/>
        </p:nvGrpSpPr>
        <p:grpSpPr bwMode="auto">
          <a:xfrm>
            <a:off x="6096000" y="3276600"/>
            <a:ext cx="1014413" cy="2590800"/>
            <a:chOff x="6705600" y="3657600"/>
            <a:chExt cx="1013791" cy="2590800"/>
          </a:xfrm>
        </p:grpSpPr>
        <p:sp>
          <p:nvSpPr>
            <p:cNvPr id="224" name="Rectangle 223"/>
            <p:cNvSpPr/>
            <p:nvPr/>
          </p:nvSpPr>
          <p:spPr>
            <a:xfrm>
              <a:off x="6705600" y="3657600"/>
              <a:ext cx="1013791" cy="259080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4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4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 dirty="0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7010399" y="3657600"/>
              <a:ext cx="381001" cy="2590800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33" name="Oval 232"/>
          <p:cNvSpPr/>
          <p:nvPr/>
        </p:nvSpPr>
        <p:spPr>
          <a:xfrm>
            <a:off x="3505200" y="2514600"/>
            <a:ext cx="914400" cy="9144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69850" cmpd="thickThin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4572000" y="2819400"/>
            <a:ext cx="914400" cy="9144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6985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5943600" y="2819400"/>
            <a:ext cx="533400" cy="228600"/>
          </a:xfrm>
          <a:prstGeom prst="ellipse">
            <a:avLst/>
          </a:prstGeom>
          <a:gradFill flip="none" rotWithShape="1">
            <a:gsLst>
              <a:gs pos="0">
                <a:srgbClr val="339933">
                  <a:shade val="30000"/>
                  <a:satMod val="115000"/>
                </a:srgbClr>
              </a:gs>
              <a:gs pos="50000">
                <a:srgbClr val="339933">
                  <a:shade val="67500"/>
                  <a:satMod val="115000"/>
                </a:srgbClr>
              </a:gs>
              <a:gs pos="100000">
                <a:srgbClr val="339933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6248400" y="1600200"/>
            <a:ext cx="152400" cy="152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3566" name="Group 197"/>
          <p:cNvGrpSpPr>
            <a:grpSpLocks/>
          </p:cNvGrpSpPr>
          <p:nvPr/>
        </p:nvGrpSpPr>
        <p:grpSpPr bwMode="auto">
          <a:xfrm>
            <a:off x="6477000" y="2133600"/>
            <a:ext cx="1066800" cy="830263"/>
            <a:chOff x="6629394" y="3319566"/>
            <a:chExt cx="1531819" cy="1193174"/>
          </a:xfrm>
        </p:grpSpPr>
        <p:grpSp>
          <p:nvGrpSpPr>
            <p:cNvPr id="23593" name="Group 218"/>
            <p:cNvGrpSpPr>
              <a:grpSpLocks/>
            </p:cNvGrpSpPr>
            <p:nvPr/>
          </p:nvGrpSpPr>
          <p:grpSpPr bwMode="auto">
            <a:xfrm>
              <a:off x="6629389" y="3319571"/>
              <a:ext cx="1525953" cy="1193175"/>
              <a:chOff x="6629389" y="3319571"/>
              <a:chExt cx="1525953" cy="1193175"/>
            </a:xfrm>
          </p:grpSpPr>
          <p:cxnSp>
            <p:nvCxnSpPr>
              <p:cNvPr id="204" name="Straight Connector 203"/>
              <p:cNvCxnSpPr/>
              <p:nvPr/>
            </p:nvCxnSpPr>
            <p:spPr>
              <a:xfrm rot="16200000" flipV="1">
                <a:off x="6897106" y="3772521"/>
                <a:ext cx="303427" cy="227949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rot="5400000" flipH="1" flipV="1">
                <a:off x="7505731" y="3772521"/>
                <a:ext cx="303427" cy="227949"/>
              </a:xfrm>
              <a:prstGeom prst="line">
                <a:avLst/>
              </a:prstGeom>
              <a:ln w="57150">
                <a:solidFill>
                  <a:srgbClr val="00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599" name="Group 214"/>
              <p:cNvGrpSpPr>
                <a:grpSpLocks/>
              </p:cNvGrpSpPr>
              <p:nvPr/>
            </p:nvGrpSpPr>
            <p:grpSpPr bwMode="auto">
              <a:xfrm>
                <a:off x="6629389" y="3319571"/>
                <a:ext cx="1525953" cy="1193175"/>
                <a:chOff x="6589057" y="3330720"/>
                <a:chExt cx="807858" cy="631680"/>
              </a:xfrm>
            </p:grpSpPr>
            <p:sp>
              <p:nvSpPr>
                <p:cNvPr id="207" name="Oval 206"/>
                <p:cNvSpPr/>
                <p:nvPr/>
              </p:nvSpPr>
              <p:spPr>
                <a:xfrm>
                  <a:off x="6589059" y="3330718"/>
                  <a:ext cx="289630" cy="28987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7110393" y="3330718"/>
                  <a:ext cx="286010" cy="28624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10" name="Oval 209"/>
                <p:cNvSpPr/>
                <p:nvPr/>
              </p:nvSpPr>
              <p:spPr>
                <a:xfrm>
                  <a:off x="6782146" y="3581940"/>
                  <a:ext cx="380139" cy="38045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201" name="TextBox 200"/>
            <p:cNvSpPr txBox="1"/>
            <p:nvPr/>
          </p:nvSpPr>
          <p:spPr>
            <a:xfrm>
              <a:off x="7614135" y="3319566"/>
              <a:ext cx="547078" cy="4859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067057" y="3867102"/>
              <a:ext cx="547078" cy="5749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Kristen ITC" pitchFamily="66" charset="0"/>
                </a:rPr>
                <a:t>O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6629394" y="3319566"/>
              <a:ext cx="547078" cy="4859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H</a:t>
              </a:r>
            </a:p>
          </p:txBody>
        </p:sp>
      </p:grpSp>
      <p:grpSp>
        <p:nvGrpSpPr>
          <p:cNvPr id="23567" name="Group 264"/>
          <p:cNvGrpSpPr>
            <a:grpSpLocks/>
          </p:cNvGrpSpPr>
          <p:nvPr/>
        </p:nvGrpSpPr>
        <p:grpSpPr bwMode="auto">
          <a:xfrm>
            <a:off x="7239000" y="2819400"/>
            <a:ext cx="1447800" cy="3125788"/>
            <a:chOff x="7239000" y="2971800"/>
            <a:chExt cx="1447800" cy="3125788"/>
          </a:xfrm>
        </p:grpSpPr>
        <p:grpSp>
          <p:nvGrpSpPr>
            <p:cNvPr id="23584" name="Group 262"/>
            <p:cNvGrpSpPr>
              <a:grpSpLocks/>
            </p:cNvGrpSpPr>
            <p:nvPr/>
          </p:nvGrpSpPr>
          <p:grpSpPr bwMode="auto">
            <a:xfrm>
              <a:off x="7239000" y="2971800"/>
              <a:ext cx="1447800" cy="3125788"/>
              <a:chOff x="7543800" y="2819400"/>
              <a:chExt cx="1447800" cy="3125788"/>
            </a:xfrm>
          </p:grpSpPr>
          <p:sp>
            <p:nvSpPr>
              <p:cNvPr id="227" name="Oval 226"/>
              <p:cNvSpPr/>
              <p:nvPr/>
            </p:nvSpPr>
            <p:spPr>
              <a:xfrm>
                <a:off x="7543800" y="2819400"/>
                <a:ext cx="1447800" cy="14478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28575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7848600" y="4114800"/>
                <a:ext cx="838200" cy="1828800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cxnSp>
            <p:nvCxnSpPr>
              <p:cNvPr id="242" name="Straight Connector 241"/>
              <p:cNvCxnSpPr/>
              <p:nvPr/>
            </p:nvCxnSpPr>
            <p:spPr>
              <a:xfrm rot="5400000">
                <a:off x="6934994" y="5028406"/>
                <a:ext cx="1828800" cy="1588"/>
              </a:xfrm>
              <a:prstGeom prst="line">
                <a:avLst/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 rot="5400000">
                <a:off x="7773194" y="5028406"/>
                <a:ext cx="1828800" cy="1588"/>
              </a:xfrm>
              <a:prstGeom prst="line">
                <a:avLst/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/>
              <p:cNvCxnSpPr/>
              <p:nvPr/>
            </p:nvCxnSpPr>
            <p:spPr>
              <a:xfrm rot="10800000">
                <a:off x="7848600" y="5943600"/>
                <a:ext cx="838200" cy="1588"/>
              </a:xfrm>
              <a:prstGeom prst="line">
                <a:avLst/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4" name="Rectangle 263"/>
            <p:cNvSpPr/>
            <p:nvPr/>
          </p:nvSpPr>
          <p:spPr>
            <a:xfrm>
              <a:off x="7772400" y="2971800"/>
              <a:ext cx="381000" cy="31242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66" name="Lightning Bolt 265"/>
          <p:cNvSpPr/>
          <p:nvPr/>
        </p:nvSpPr>
        <p:spPr>
          <a:xfrm>
            <a:off x="7848600" y="1981200"/>
            <a:ext cx="304800" cy="381000"/>
          </a:xfrm>
          <a:prstGeom prst="lightningBol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5943600" y="2514600"/>
            <a:ext cx="533400" cy="228600"/>
          </a:xfrm>
          <a:prstGeom prst="ellipse">
            <a:avLst/>
          </a:prstGeom>
          <a:gradFill flip="none" rotWithShape="1">
            <a:gsLst>
              <a:gs pos="0">
                <a:srgbClr val="B4E43C">
                  <a:shade val="30000"/>
                  <a:satMod val="115000"/>
                </a:srgbClr>
              </a:gs>
              <a:gs pos="50000">
                <a:srgbClr val="B4E43C">
                  <a:shade val="67500"/>
                  <a:satMod val="115000"/>
                </a:srgbClr>
              </a:gs>
              <a:gs pos="100000">
                <a:srgbClr val="B4E43C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4C75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2" name="Group 23"/>
          <p:cNvGrpSpPr/>
          <p:nvPr/>
        </p:nvGrpSpPr>
        <p:grpSpPr>
          <a:xfrm>
            <a:off x="3810000" y="304800"/>
            <a:ext cx="990600" cy="571500"/>
            <a:chOff x="4114800" y="2209800"/>
            <a:chExt cx="1981200" cy="1143000"/>
          </a:xfrm>
          <a:noFill/>
        </p:grpSpPr>
        <p:sp>
          <p:nvSpPr>
            <p:cNvPr id="253" name="8-Point Star 252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adFill flip="none" rotWithShape="1">
              <a:gsLst>
                <a:gs pos="0">
                  <a:srgbClr val="FFC0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4267200" y="2559424"/>
              <a:ext cx="1680884" cy="507832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Kristen ITC" pitchFamily="66" charset="0"/>
                </a:rPr>
                <a:t>NADPH</a:t>
              </a:r>
            </a:p>
          </p:txBody>
        </p:sp>
      </p:grpSp>
      <p:grpSp>
        <p:nvGrpSpPr>
          <p:cNvPr id="255" name="Group 25"/>
          <p:cNvGrpSpPr/>
          <p:nvPr/>
        </p:nvGrpSpPr>
        <p:grpSpPr>
          <a:xfrm>
            <a:off x="5334000" y="228600"/>
            <a:ext cx="990600" cy="571500"/>
            <a:chOff x="4114800" y="2209800"/>
            <a:chExt cx="1981200" cy="1143000"/>
          </a:xfr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256" name="8-Point Star 255"/>
            <p:cNvSpPr/>
            <p:nvPr/>
          </p:nvSpPr>
          <p:spPr>
            <a:xfrm>
              <a:off x="4114800" y="2209800"/>
              <a:ext cx="1981200" cy="1143000"/>
            </a:xfrm>
            <a:prstGeom prst="star8">
              <a:avLst/>
            </a:prstGeom>
            <a:grp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4347882" y="2559424"/>
              <a:ext cx="1600200" cy="5078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dirty="0">
                  <a:latin typeface="Kristen ITC" pitchFamily="66" charset="0"/>
                </a:rPr>
                <a:t>NADP+</a:t>
              </a:r>
            </a:p>
          </p:txBody>
        </p:sp>
      </p:grpSp>
      <p:grpSp>
        <p:nvGrpSpPr>
          <p:cNvPr id="23572" name="Group 260"/>
          <p:cNvGrpSpPr>
            <a:grpSpLocks/>
          </p:cNvGrpSpPr>
          <p:nvPr/>
        </p:nvGrpSpPr>
        <p:grpSpPr bwMode="auto">
          <a:xfrm>
            <a:off x="6858000" y="1524000"/>
            <a:ext cx="609600" cy="533400"/>
            <a:chOff x="5257801" y="3020783"/>
            <a:chExt cx="609600" cy="282575"/>
          </a:xfrm>
        </p:grpSpPr>
        <p:sp>
          <p:nvSpPr>
            <p:cNvPr id="262" name="Oval 261"/>
            <p:cNvSpPr/>
            <p:nvPr/>
          </p:nvSpPr>
          <p:spPr>
            <a:xfrm>
              <a:off x="5257801" y="3020783"/>
              <a:ext cx="609600" cy="28257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50000"/>
                    <a:tint val="66000"/>
                    <a:satMod val="160000"/>
                  </a:schemeClr>
                </a:gs>
                <a:gs pos="50000">
                  <a:schemeClr val="accent1">
                    <a:lumMod val="50000"/>
                    <a:tint val="44500"/>
                    <a:satMod val="160000"/>
                  </a:schemeClr>
                </a:gs>
                <a:gs pos="100000">
                  <a:schemeClr val="accent1">
                    <a:lumMod val="50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 cmpd="sng">
              <a:solidFill>
                <a:srgbClr val="00206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5257801" y="3101519"/>
              <a:ext cx="579438" cy="14633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chemeClr val="tx2">
                      <a:lumMod val="50000"/>
                    </a:schemeClr>
                  </a:solidFill>
                  <a:latin typeface="Kristen ITC" pitchFamily="66" charset="0"/>
                </a:rPr>
                <a:t>ADP</a:t>
              </a:r>
            </a:p>
          </p:txBody>
        </p:sp>
      </p:grpSp>
      <p:grpSp>
        <p:nvGrpSpPr>
          <p:cNvPr id="23573" name="Group 267"/>
          <p:cNvGrpSpPr>
            <a:grpSpLocks/>
          </p:cNvGrpSpPr>
          <p:nvPr/>
        </p:nvGrpSpPr>
        <p:grpSpPr bwMode="auto">
          <a:xfrm>
            <a:off x="6400800" y="685800"/>
            <a:ext cx="914400" cy="838200"/>
            <a:chOff x="6477000" y="381000"/>
            <a:chExt cx="914400" cy="838200"/>
          </a:xfrm>
        </p:grpSpPr>
        <p:sp>
          <p:nvSpPr>
            <p:cNvPr id="269" name="24-Point Star 188"/>
            <p:cNvSpPr/>
            <p:nvPr/>
          </p:nvSpPr>
          <p:spPr>
            <a:xfrm>
              <a:off x="6477000" y="381000"/>
              <a:ext cx="838200" cy="838200"/>
            </a:xfrm>
            <a:prstGeom prst="irregularSeal1">
              <a:avLst/>
            </a:pr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path path="circle">
                <a:fillToRect l="100000" t="100000"/>
              </a:path>
              <a:tileRect r="-100000" b="-100000"/>
            </a:gradFill>
            <a:ln cmpd="sng">
              <a:solidFill>
                <a:srgbClr val="8E6900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581" name="TextBox 269"/>
            <p:cNvSpPr txBox="1">
              <a:spLocks noChangeArrowheads="1"/>
            </p:cNvSpPr>
            <p:nvPr/>
          </p:nvSpPr>
          <p:spPr bwMode="auto">
            <a:xfrm>
              <a:off x="6629400" y="685800"/>
              <a:ext cx="7620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rgbClr val="6C5000"/>
                  </a:solidFill>
                  <a:latin typeface="Kristen ITC" pitchFamily="66" charset="0"/>
                </a:rPr>
                <a:t>ATP</a:t>
              </a:r>
            </a:p>
          </p:txBody>
        </p:sp>
      </p:grpSp>
      <p:sp>
        <p:nvSpPr>
          <p:cNvPr id="271" name="Cloud 270"/>
          <p:cNvSpPr/>
          <p:nvPr/>
        </p:nvSpPr>
        <p:spPr>
          <a:xfrm>
            <a:off x="6629400" y="4648200"/>
            <a:ext cx="1447800" cy="1143000"/>
          </a:xfrm>
          <a:prstGeom prst="cloud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circle">
              <a:fillToRect r="100000" b="100000"/>
            </a:path>
            <a:tileRect l="-100000" t="-100000"/>
          </a:gradFill>
          <a:ln w="85725" cmpd="tri">
            <a:solidFill>
              <a:srgbClr val="7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357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1295400"/>
            <a:ext cx="509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522</Words>
  <Application>Microsoft Office PowerPoint</Application>
  <PresentationFormat>On-screen Show (4:3)</PresentationFormat>
  <Paragraphs>157</Paragraphs>
  <Slides>9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Kristen ITC</vt:lpstr>
      <vt:lpstr>Estrangelo Edessa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NPSD</cp:lastModifiedBy>
  <cp:revision>135</cp:revision>
  <dcterms:created xsi:type="dcterms:W3CDTF">2008-12-13T15:03:01Z</dcterms:created>
  <dcterms:modified xsi:type="dcterms:W3CDTF">2008-12-18T01:05:38Z</dcterms:modified>
</cp:coreProperties>
</file>